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56" r:id="rId5"/>
    <p:sldId id="257" r:id="rId6"/>
    <p:sldId id="261" r:id="rId7"/>
    <p:sldId id="258" r:id="rId8"/>
    <p:sldId id="259"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E40C1-F83C-C240-C3CD-D3D198E9EE5B}" v="126" dt="2023-07-11T22:38:14.954"/>
    <p1510:client id="{5E229CE8-7AA2-4FE3-86F3-75518943A371}" v="8" dt="2023-07-02T22:35:13.07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2d932581-5fbd-4652-aa43-e6a64ab27875" providerId="ADAL" clId="{5E229CE8-7AA2-4FE3-86F3-75518943A371}"/>
    <pc:docChg chg="custSel modSld">
      <pc:chgData name="Wada, Ryuta/和田 龍太" userId="2d932581-5fbd-4652-aa43-e6a64ab27875" providerId="ADAL" clId="{5E229CE8-7AA2-4FE3-86F3-75518943A371}" dt="2023-07-02T22:36:24.240" v="134"/>
      <pc:docMkLst>
        <pc:docMk/>
      </pc:docMkLst>
      <pc:sldChg chg="addSp delSp modSp mod">
        <pc:chgData name="Wada, Ryuta/和田 龍太" userId="2d932581-5fbd-4652-aa43-e6a64ab27875" providerId="ADAL" clId="{5E229CE8-7AA2-4FE3-86F3-75518943A371}" dt="2023-07-02T22:36:06.560" v="133" actId="14100"/>
        <pc:sldMkLst>
          <pc:docMk/>
          <pc:sldMk cId="1512045117" sldId="256"/>
        </pc:sldMkLst>
        <pc:spChg chg="add mod">
          <ac:chgData name="Wada, Ryuta/和田 龍太" userId="2d932581-5fbd-4652-aa43-e6a64ab27875" providerId="ADAL" clId="{5E229CE8-7AA2-4FE3-86F3-75518943A371}" dt="2023-07-02T22:34:31.491" v="67" actId="14100"/>
          <ac:spMkLst>
            <pc:docMk/>
            <pc:sldMk cId="1512045117" sldId="256"/>
            <ac:spMk id="2" creationId="{7544310F-33F2-7A37-A130-3CF02A1A9928}"/>
          </ac:spMkLst>
        </pc:spChg>
        <pc:spChg chg="add del mod">
          <ac:chgData name="Wada, Ryuta/和田 龍太" userId="2d932581-5fbd-4652-aa43-e6a64ab27875" providerId="ADAL" clId="{5E229CE8-7AA2-4FE3-86F3-75518943A371}" dt="2023-07-02T22:34:51.470" v="74" actId="21"/>
          <ac:spMkLst>
            <pc:docMk/>
            <pc:sldMk cId="1512045117" sldId="256"/>
            <ac:spMk id="9" creationId="{4E408AAE-86DA-DE7B-5BA4-C01C582362BB}"/>
          </ac:spMkLst>
        </pc:spChg>
        <pc:spChg chg="add mod">
          <ac:chgData name="Wada, Ryuta/和田 龍太" userId="2d932581-5fbd-4652-aa43-e6a64ab27875" providerId="ADAL" clId="{5E229CE8-7AA2-4FE3-86F3-75518943A371}" dt="2023-07-02T22:35:25.611" v="84" actId="14100"/>
          <ac:spMkLst>
            <pc:docMk/>
            <pc:sldMk cId="1512045117" sldId="256"/>
            <ac:spMk id="10" creationId="{9F759A76-B8AA-6493-6011-0B70A596B07C}"/>
          </ac:spMkLst>
        </pc:spChg>
        <pc:spChg chg="mod">
          <ac:chgData name="Wada, Ryuta/和田 龍太" userId="2d932581-5fbd-4652-aa43-e6a64ab27875" providerId="ADAL" clId="{5E229CE8-7AA2-4FE3-86F3-75518943A371}" dt="2023-07-02T22:34:16.603" v="60" actId="20577"/>
          <ac:spMkLst>
            <pc:docMk/>
            <pc:sldMk cId="1512045117" sldId="256"/>
            <ac:spMk id="30" creationId="{00000000-0008-0000-0600-000010000000}"/>
          </ac:spMkLst>
        </pc:spChg>
        <pc:spChg chg="mod">
          <ac:chgData name="Wada, Ryuta/和田 龍太" userId="2d932581-5fbd-4652-aa43-e6a64ab27875" providerId="ADAL" clId="{5E229CE8-7AA2-4FE3-86F3-75518943A371}" dt="2023-07-02T22:36:06.560" v="133" actId="14100"/>
          <ac:spMkLst>
            <pc:docMk/>
            <pc:sldMk cId="1512045117" sldId="256"/>
            <ac:spMk id="32" creationId="{00000000-0008-0000-0600-000012000000}"/>
          </ac:spMkLst>
        </pc:spChg>
        <pc:cxnChg chg="add mod">
          <ac:chgData name="Wada, Ryuta/和田 龍太" userId="2d932581-5fbd-4652-aa43-e6a64ab27875" providerId="ADAL" clId="{5E229CE8-7AA2-4FE3-86F3-75518943A371}" dt="2023-07-02T22:34:36.906" v="70" actId="14100"/>
          <ac:cxnSpMkLst>
            <pc:docMk/>
            <pc:sldMk cId="1512045117" sldId="256"/>
            <ac:cxnSpMk id="5" creationId="{2175E26E-C434-88CA-8184-F4AF4697D374}"/>
          </ac:cxnSpMkLst>
        </pc:cxnChg>
      </pc:sldChg>
      <pc:sldChg chg="addSp modSp mod">
        <pc:chgData name="Wada, Ryuta/和田 龍太" userId="2d932581-5fbd-4652-aa43-e6a64ab27875" providerId="ADAL" clId="{5E229CE8-7AA2-4FE3-86F3-75518943A371}" dt="2023-07-02T22:33:13.988" v="5" actId="207"/>
        <pc:sldMkLst>
          <pc:docMk/>
          <pc:sldMk cId="1199536411" sldId="257"/>
        </pc:sldMkLst>
        <pc:spChg chg="add mod">
          <ac:chgData name="Wada, Ryuta/和田 龍太" userId="2d932581-5fbd-4652-aa43-e6a64ab27875" providerId="ADAL" clId="{5E229CE8-7AA2-4FE3-86F3-75518943A371}" dt="2023-07-02T22:33:06.985" v="3"/>
          <ac:spMkLst>
            <pc:docMk/>
            <pc:sldMk cId="1199536411" sldId="257"/>
            <ac:spMk id="2" creationId="{C8B35BF3-996F-0DAB-8AB8-9C99A686E201}"/>
          </ac:spMkLst>
        </pc:spChg>
        <pc:spChg chg="mod">
          <ac:chgData name="Wada, Ryuta/和田 龍太" userId="2d932581-5fbd-4652-aa43-e6a64ab27875" providerId="ADAL" clId="{5E229CE8-7AA2-4FE3-86F3-75518943A371}" dt="2023-07-02T22:33:13.988" v="5" actId="207"/>
          <ac:spMkLst>
            <pc:docMk/>
            <pc:sldMk cId="1199536411" sldId="257"/>
            <ac:spMk id="6" creationId="{00000000-0000-0000-0000-000000000000}"/>
          </ac:spMkLst>
        </pc:spChg>
        <pc:graphicFrameChg chg="mod">
          <ac:chgData name="Wada, Ryuta/和田 龍太" userId="2d932581-5fbd-4652-aa43-e6a64ab27875" providerId="ADAL" clId="{5E229CE8-7AA2-4FE3-86F3-75518943A371}" dt="2023-07-02T22:32:36.025" v="0"/>
          <ac:graphicFrameMkLst>
            <pc:docMk/>
            <pc:sldMk cId="1199536411" sldId="257"/>
            <ac:graphicFrameMk id="5" creationId="{00000000-0000-0000-0000-000000000000}"/>
          </ac:graphicFrameMkLst>
        </pc:graphicFrameChg>
        <pc:cxnChg chg="add mod">
          <ac:chgData name="Wada, Ryuta/和田 龍太" userId="2d932581-5fbd-4652-aa43-e6a64ab27875" providerId="ADAL" clId="{5E229CE8-7AA2-4FE3-86F3-75518943A371}" dt="2023-07-02T22:33:06.985" v="3"/>
          <ac:cxnSpMkLst>
            <pc:docMk/>
            <pc:sldMk cId="1199536411" sldId="257"/>
            <ac:cxnSpMk id="3" creationId="{CBCF12ED-2E0B-A140-AD16-4CF60EED8D71}"/>
          </ac:cxnSpMkLst>
        </pc:cxnChg>
      </pc:sldChg>
      <pc:sldChg chg="modSp mod">
        <pc:chgData name="Wada, Ryuta/和田 龍太" userId="2d932581-5fbd-4652-aa43-e6a64ab27875" providerId="ADAL" clId="{5E229CE8-7AA2-4FE3-86F3-75518943A371}" dt="2023-07-02T22:36:24.240" v="134"/>
        <pc:sldMkLst>
          <pc:docMk/>
          <pc:sldMk cId="4213922500" sldId="258"/>
        </pc:sldMkLst>
        <pc:spChg chg="mod">
          <ac:chgData name="Wada, Ryuta/和田 龍太" userId="2d932581-5fbd-4652-aa43-e6a64ab27875" providerId="ADAL" clId="{5E229CE8-7AA2-4FE3-86F3-75518943A371}" dt="2023-07-02T22:36:24.240" v="134"/>
          <ac:spMkLst>
            <pc:docMk/>
            <pc:sldMk cId="4213922500" sldId="258"/>
            <ac:spMk id="4" creationId="{00000000-0000-0000-0000-000000000000}"/>
          </ac:spMkLst>
        </pc:spChg>
      </pc:sldChg>
    </pc:docChg>
  </pc:docChgLst>
  <pc:docChgLst>
    <pc:chgData name="Oshino, Kazuma/押野 和馬" userId="S::1498617@tmc.twfr.toyota.co.jp::927bce06-d3f4-4f03-bdc0-bc9a6aa7ce0f" providerId="AD" clId="Web-{4E2E40C1-F83C-C240-C3CD-D3D198E9EE5B}"/>
    <pc:docChg chg="modSld">
      <pc:chgData name="Oshino, Kazuma/押野 和馬" userId="S::1498617@tmc.twfr.toyota.co.jp::927bce06-d3f4-4f03-bdc0-bc9a6aa7ce0f" providerId="AD" clId="Web-{4E2E40C1-F83C-C240-C3CD-D3D198E9EE5B}" dt="2023-07-11T22:38:14.032" v="72" actId="20577"/>
      <pc:docMkLst>
        <pc:docMk/>
      </pc:docMkLst>
      <pc:sldChg chg="modSp">
        <pc:chgData name="Oshino, Kazuma/押野 和馬" userId="S::1498617@tmc.twfr.toyota.co.jp::927bce06-d3f4-4f03-bdc0-bc9a6aa7ce0f" providerId="AD" clId="Web-{4E2E40C1-F83C-C240-C3CD-D3D198E9EE5B}" dt="2023-07-11T22:34:53.652" v="2" actId="20577"/>
        <pc:sldMkLst>
          <pc:docMk/>
          <pc:sldMk cId="1512045117" sldId="256"/>
        </pc:sldMkLst>
        <pc:spChg chg="mod">
          <ac:chgData name="Oshino, Kazuma/押野 和馬" userId="S::1498617@tmc.twfr.toyota.co.jp::927bce06-d3f4-4f03-bdc0-bc9a6aa7ce0f" providerId="AD" clId="Web-{4E2E40C1-F83C-C240-C3CD-D3D198E9EE5B}" dt="2023-07-11T22:34:53.652" v="2" actId="20577"/>
          <ac:spMkLst>
            <pc:docMk/>
            <pc:sldMk cId="1512045117" sldId="256"/>
            <ac:spMk id="4" creationId="{00000000-0000-0000-0000-000000000000}"/>
          </ac:spMkLst>
        </pc:spChg>
      </pc:sldChg>
      <pc:sldChg chg="modSp">
        <pc:chgData name="Oshino, Kazuma/押野 和馬" userId="S::1498617@tmc.twfr.toyota.co.jp::927bce06-d3f4-4f03-bdc0-bc9a6aa7ce0f" providerId="AD" clId="Web-{4E2E40C1-F83C-C240-C3CD-D3D198E9EE5B}" dt="2023-07-11T22:38:14.032" v="72" actId="20577"/>
        <pc:sldMkLst>
          <pc:docMk/>
          <pc:sldMk cId="4213922500" sldId="258"/>
        </pc:sldMkLst>
        <pc:spChg chg="mod">
          <ac:chgData name="Oshino, Kazuma/押野 和馬" userId="S::1498617@tmc.twfr.toyota.co.jp::927bce06-d3f4-4f03-bdc0-bc9a6aa7ce0f" providerId="AD" clId="Web-{4E2E40C1-F83C-C240-C3CD-D3D198E9EE5B}" dt="2023-07-11T22:38:14.032" v="72" actId="20577"/>
          <ac:spMkLst>
            <pc:docMk/>
            <pc:sldMk cId="4213922500" sldId="258"/>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E012A-F288-4F7F-9639-2CB4D23FBDE1}" type="datetimeFigureOut">
              <a:rPr kumimoji="1" lang="ja-JP" altLang="en-US" smtClean="0"/>
              <a:t>2023/7/11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855AF-A834-4613-87D4-317AED10000C}" type="slidenum">
              <a:rPr kumimoji="1" lang="ja-JP" altLang="en-US" smtClean="0"/>
              <a:t>‹#›</a:t>
            </a:fld>
            <a:endParaRPr kumimoji="1" lang="ja-JP" altLang="en-US"/>
          </a:p>
        </p:txBody>
      </p:sp>
    </p:spTree>
    <p:extLst>
      <p:ext uri="{BB962C8B-B14F-4D97-AF65-F5344CB8AC3E}">
        <p14:creationId xmlns:p14="http://schemas.microsoft.com/office/powerpoint/2010/main" val="3097972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7855AF-A834-4613-87D4-317AED10000C}" type="slidenum">
              <a:rPr kumimoji="1" lang="ja-JP" altLang="en-US" smtClean="0"/>
              <a:t>1</a:t>
            </a:fld>
            <a:endParaRPr kumimoji="1" lang="ja-JP" altLang="en-US"/>
          </a:p>
        </p:txBody>
      </p:sp>
    </p:spTree>
    <p:extLst>
      <p:ext uri="{BB962C8B-B14F-4D97-AF65-F5344CB8AC3E}">
        <p14:creationId xmlns:p14="http://schemas.microsoft.com/office/powerpoint/2010/main" val="314173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2023/7/11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2023/7/11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51300" y="57945"/>
            <a:ext cx="13023271" cy="954107"/>
          </a:xfrm>
          <a:prstGeom prst="rect">
            <a:avLst/>
          </a:prstGeom>
          <a:noFill/>
        </p:spPr>
        <p:txBody>
          <a:bodyPr wrap="square" lIns="91440" tIns="45720" rIns="91440" bIns="45720" rtlCol="0" anchor="t">
            <a:spAutoFit/>
          </a:bodyPr>
          <a:lstStyle/>
          <a:p>
            <a:r>
              <a:rPr kumimoji="1" lang="ja-JP" altLang="en-US" sz="2800" b="1" u="sng" dirty="0">
                <a:latin typeface="Meiryo UI" panose="020B0604030504040204" pitchFamily="50" charset="-128"/>
                <a:ea typeface="Meiryo UI" panose="020B0604030504040204" pitchFamily="50" charset="-128"/>
              </a:rPr>
              <a:t>集合時間／場所</a:t>
            </a:r>
            <a:endParaRPr kumimoji="1" lang="en-US" altLang="ja-JP" sz="2800" b="1" u="sng" dirty="0">
              <a:latin typeface="Meiryo UI" panose="020B0604030504040204" pitchFamily="50" charset="-128"/>
              <a:ea typeface="Meiryo UI" panose="020B0604030504040204" pitchFamily="50" charset="-128"/>
            </a:endParaRPr>
          </a:p>
          <a:p>
            <a:r>
              <a:rPr lang="ja-JP" altLang="en-US" sz="2800">
                <a:latin typeface="Meiryo UI"/>
                <a:ea typeface="Meiryo UI"/>
              </a:rPr>
              <a:t>        猿投神社第２駐車場</a:t>
            </a: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0" y="1255236"/>
            <a:ext cx="12041416" cy="112963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solidFill>
                  <a:schemeClr val="tx1"/>
                </a:solidFill>
                <a:latin typeface="Meiryo UI" panose="020B0604030504040204" pitchFamily="50" charset="-128"/>
                <a:ea typeface="Meiryo UI" panose="020B0604030504040204" pitchFamily="50" charset="-128"/>
              </a:rPr>
              <a:t>住所　：</a:t>
            </a:r>
            <a:r>
              <a:rPr lang="ja-JP" altLang="ja-JP" sz="1800" dirty="0">
                <a:solidFill>
                  <a:schemeClr val="tx1"/>
                </a:solidFill>
                <a:latin typeface="Meiryo UI" panose="020B0604030504040204" pitchFamily="50" charset="-128"/>
                <a:ea typeface="Meiryo UI" panose="020B0604030504040204" pitchFamily="50" charset="-128"/>
              </a:rPr>
              <a:t>愛知県豊田市猿投町瀬戸田</a:t>
            </a:r>
          </a:p>
          <a:p>
            <a:r>
              <a:rPr lang="en-US" altLang="ja-JP" sz="1800" dirty="0">
                <a:solidFill>
                  <a:schemeClr val="tx1"/>
                </a:solidFill>
                <a:latin typeface="Meiryo UI" panose="020B0604030504040204" pitchFamily="50" charset="-128"/>
                <a:ea typeface="Meiryo UI" panose="020B0604030504040204" pitchFamily="50" charset="-128"/>
              </a:rPr>
              <a:t>【</a:t>
            </a:r>
            <a:r>
              <a:rPr lang="ja-JP" altLang="en-US" sz="1800" dirty="0">
                <a:solidFill>
                  <a:schemeClr val="tx1"/>
                </a:solidFill>
                <a:latin typeface="Meiryo UI" panose="020B0604030504040204" pitchFamily="50" charset="-128"/>
                <a:ea typeface="Meiryo UI" panose="020B0604030504040204" pitchFamily="50" charset="-128"/>
              </a:rPr>
              <a:t>車</a:t>
            </a:r>
            <a:r>
              <a:rPr lang="en-US" altLang="ja-JP" sz="1800" dirty="0">
                <a:solidFill>
                  <a:schemeClr val="tx1"/>
                </a:solidFill>
                <a:latin typeface="Meiryo UI" panose="020B0604030504040204" pitchFamily="50" charset="-128"/>
                <a:ea typeface="Meiryo UI" panose="020B0604030504040204" pitchFamily="50" charset="-128"/>
              </a:rPr>
              <a:t>】</a:t>
            </a:r>
            <a:r>
              <a:rPr lang="ja-JP" altLang="en-US" sz="1800" dirty="0">
                <a:solidFill>
                  <a:schemeClr val="tx1"/>
                </a:solidFill>
                <a:latin typeface="Meiryo UI" panose="020B0604030504040204" pitchFamily="50" charset="-128"/>
                <a:ea typeface="Meiryo UI" panose="020B0604030504040204" pitchFamily="50" charset="-128"/>
              </a:rPr>
              <a:t>本社から車で約５０分　（車以外難しいと思います）</a:t>
            </a:r>
            <a:endParaRPr lang="en-US" altLang="ja-JP"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8087833" y="4594216"/>
            <a:ext cx="4213448" cy="1015663"/>
          </a:xfrm>
          <a:prstGeom prst="rect">
            <a:avLst/>
          </a:prstGeom>
          <a:solidFill>
            <a:srgbClr val="FFFF00"/>
          </a:solidFill>
        </p:spPr>
        <p:txBody>
          <a:bodyPr wrap="square" rtlCol="0">
            <a:spAutoFit/>
          </a:bodyPr>
          <a:lstStyle/>
          <a:p>
            <a:r>
              <a:rPr kumimoji="1" lang="ja-JP" altLang="en-US" sz="2000" b="1" dirty="0"/>
              <a:t>車無い方送迎検討しますので</a:t>
            </a:r>
            <a:endParaRPr kumimoji="1" lang="en-US" altLang="ja-JP" sz="2000" b="1" dirty="0"/>
          </a:p>
          <a:p>
            <a:r>
              <a:rPr kumimoji="1" lang="ja-JP" altLang="en-US" sz="2000" b="1" dirty="0"/>
              <a:t>運営陣までご連絡下さい</a:t>
            </a:r>
            <a:endParaRPr kumimoji="1" lang="en-US" altLang="ja-JP" sz="2000" b="1" dirty="0"/>
          </a:p>
          <a:p>
            <a:r>
              <a:rPr lang="ja-JP" altLang="en-US" sz="2000" b="1" dirty="0"/>
              <a:t>（練習の２日前までの連絡希望）</a:t>
            </a:r>
            <a:endParaRPr kumimoji="1" lang="en-US" altLang="ja-JP" sz="2000" b="1" dirty="0"/>
          </a:p>
        </p:txBody>
      </p:sp>
      <p:pic>
        <p:nvPicPr>
          <p:cNvPr id="22" name="図 21"/>
          <p:cNvPicPr>
            <a:picLocks noChangeAspect="1" noChangeArrowheads="1"/>
          </p:cNvPicPr>
          <p:nvPr/>
        </p:nvPicPr>
        <p:blipFill>
          <a:blip r:embed="rId3">
            <a:extLst>
              <a:ext uri="{28A0092B-C50C-407E-A947-70E740481C1C}">
                <a14:useLocalDpi xmlns:a14="http://schemas.microsoft.com/office/drawing/2010/main" val="0"/>
              </a:ext>
            </a:extLst>
          </a:blip>
          <a:srcRect t="13712" r="10493" b="16457"/>
          <a:stretch>
            <a:fillRect/>
          </a:stretch>
        </p:blipFill>
        <p:spPr bwMode="auto">
          <a:xfrm>
            <a:off x="5716883" y="-95258"/>
            <a:ext cx="4317882" cy="273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直線矢印コネクタ 26">
            <a:extLst>
              <a:ext uri="{FF2B5EF4-FFF2-40B4-BE49-F238E27FC236}">
                <a16:creationId xmlns:a16="http://schemas.microsoft.com/office/drawing/2014/main" id="{00000000-0008-0000-0600-00000D000000}"/>
              </a:ext>
            </a:extLst>
          </p:cNvPr>
          <p:cNvCxnSpPr/>
          <p:nvPr/>
        </p:nvCxnSpPr>
        <p:spPr>
          <a:xfrm flipH="1" flipV="1">
            <a:off x="2712131" y="6078607"/>
            <a:ext cx="438150" cy="0"/>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noChangeArrowheads="1"/>
          </p:cNvPicPr>
          <p:nvPr/>
        </p:nvPicPr>
        <p:blipFill>
          <a:blip r:embed="rId4">
            <a:extLst>
              <a:ext uri="{28A0092B-C50C-407E-A947-70E740481C1C}">
                <a14:useLocalDpi xmlns:a14="http://schemas.microsoft.com/office/drawing/2010/main" val="0"/>
              </a:ext>
            </a:extLst>
          </a:blip>
          <a:srcRect t="19283"/>
          <a:stretch>
            <a:fillRect/>
          </a:stretch>
        </p:blipFill>
        <p:spPr bwMode="auto">
          <a:xfrm>
            <a:off x="1364344" y="2187575"/>
            <a:ext cx="6338782" cy="467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フリーフォーム 28">
            <a:extLst>
              <a:ext uri="{FF2B5EF4-FFF2-40B4-BE49-F238E27FC236}">
                <a16:creationId xmlns:a16="http://schemas.microsoft.com/office/drawing/2014/main" id="{00000000-0008-0000-0600-00000F000000}"/>
              </a:ext>
            </a:extLst>
          </p:cNvPr>
          <p:cNvSpPr/>
          <p:nvPr/>
        </p:nvSpPr>
        <p:spPr>
          <a:xfrm rot="20613978">
            <a:off x="3868184" y="3330693"/>
            <a:ext cx="1011970" cy="629188"/>
          </a:xfrm>
          <a:custGeom>
            <a:avLst/>
            <a:gdLst>
              <a:gd name="connsiteX0" fmla="*/ 89647 w 1557618"/>
              <a:gd name="connsiteY0" fmla="*/ 707067 h 1267361"/>
              <a:gd name="connsiteX1" fmla="*/ 179295 w 1557618"/>
              <a:gd name="connsiteY1" fmla="*/ 796714 h 1267361"/>
              <a:gd name="connsiteX2" fmla="*/ 212912 w 1557618"/>
              <a:gd name="connsiteY2" fmla="*/ 830331 h 1267361"/>
              <a:gd name="connsiteX3" fmla="*/ 291353 w 1557618"/>
              <a:gd name="connsiteY3" fmla="*/ 886361 h 1267361"/>
              <a:gd name="connsiteX4" fmla="*/ 369795 w 1557618"/>
              <a:gd name="connsiteY4" fmla="*/ 908772 h 1267361"/>
              <a:gd name="connsiteX5" fmla="*/ 425824 w 1557618"/>
              <a:gd name="connsiteY5" fmla="*/ 964802 h 1267361"/>
              <a:gd name="connsiteX6" fmla="*/ 504265 w 1557618"/>
              <a:gd name="connsiteY6" fmla="*/ 998420 h 1267361"/>
              <a:gd name="connsiteX7" fmla="*/ 549089 w 1557618"/>
              <a:gd name="connsiteY7" fmla="*/ 1065655 h 1267361"/>
              <a:gd name="connsiteX8" fmla="*/ 593912 w 1557618"/>
              <a:gd name="connsiteY8" fmla="*/ 1110478 h 1267361"/>
              <a:gd name="connsiteX9" fmla="*/ 672353 w 1557618"/>
              <a:gd name="connsiteY9" fmla="*/ 1200125 h 1267361"/>
              <a:gd name="connsiteX10" fmla="*/ 705971 w 1557618"/>
              <a:gd name="connsiteY10" fmla="*/ 1233743 h 1267361"/>
              <a:gd name="connsiteX11" fmla="*/ 773206 w 1557618"/>
              <a:gd name="connsiteY11" fmla="*/ 1267361 h 1267361"/>
              <a:gd name="connsiteX12" fmla="*/ 829236 w 1557618"/>
              <a:gd name="connsiteY12" fmla="*/ 1177714 h 1267361"/>
              <a:gd name="connsiteX13" fmla="*/ 862853 w 1557618"/>
              <a:gd name="connsiteY13" fmla="*/ 1132890 h 1267361"/>
              <a:gd name="connsiteX14" fmla="*/ 885265 w 1557618"/>
              <a:gd name="connsiteY14" fmla="*/ 1099272 h 1267361"/>
              <a:gd name="connsiteX15" fmla="*/ 896471 w 1557618"/>
              <a:gd name="connsiteY15" fmla="*/ 1065655 h 1267361"/>
              <a:gd name="connsiteX16" fmla="*/ 930089 w 1557618"/>
              <a:gd name="connsiteY16" fmla="*/ 1043243 h 1267361"/>
              <a:gd name="connsiteX17" fmla="*/ 941295 w 1557618"/>
              <a:gd name="connsiteY17" fmla="*/ 1009625 h 1267361"/>
              <a:gd name="connsiteX18" fmla="*/ 1019736 w 1557618"/>
              <a:gd name="connsiteY18" fmla="*/ 908772 h 1267361"/>
              <a:gd name="connsiteX19" fmla="*/ 1042147 w 1557618"/>
              <a:gd name="connsiteY19" fmla="*/ 852743 h 1267361"/>
              <a:gd name="connsiteX20" fmla="*/ 1098177 w 1557618"/>
              <a:gd name="connsiteY20" fmla="*/ 774302 h 1267361"/>
              <a:gd name="connsiteX21" fmla="*/ 1120589 w 1557618"/>
              <a:gd name="connsiteY21" fmla="*/ 740684 h 1267361"/>
              <a:gd name="connsiteX22" fmla="*/ 1143000 w 1557618"/>
              <a:gd name="connsiteY22" fmla="*/ 695861 h 1267361"/>
              <a:gd name="connsiteX23" fmla="*/ 1187824 w 1557618"/>
              <a:gd name="connsiteY23" fmla="*/ 662243 h 1267361"/>
              <a:gd name="connsiteX24" fmla="*/ 1210236 w 1557618"/>
              <a:gd name="connsiteY24" fmla="*/ 583802 h 1267361"/>
              <a:gd name="connsiteX25" fmla="*/ 1221442 w 1557618"/>
              <a:gd name="connsiteY25" fmla="*/ 550184 h 1267361"/>
              <a:gd name="connsiteX26" fmla="*/ 1288677 w 1557618"/>
              <a:gd name="connsiteY26" fmla="*/ 438125 h 1267361"/>
              <a:gd name="connsiteX27" fmla="*/ 1299883 w 1557618"/>
              <a:gd name="connsiteY27" fmla="*/ 404508 h 1267361"/>
              <a:gd name="connsiteX28" fmla="*/ 1367118 w 1557618"/>
              <a:gd name="connsiteY28" fmla="*/ 326067 h 1267361"/>
              <a:gd name="connsiteX29" fmla="*/ 1389530 w 1557618"/>
              <a:gd name="connsiteY29" fmla="*/ 270037 h 1267361"/>
              <a:gd name="connsiteX30" fmla="*/ 1434353 w 1557618"/>
              <a:gd name="connsiteY30" fmla="*/ 202802 h 1267361"/>
              <a:gd name="connsiteX31" fmla="*/ 1456765 w 1557618"/>
              <a:gd name="connsiteY31" fmla="*/ 169184 h 1267361"/>
              <a:gd name="connsiteX32" fmla="*/ 1479177 w 1557618"/>
              <a:gd name="connsiteY32" fmla="*/ 101949 h 1267361"/>
              <a:gd name="connsiteX33" fmla="*/ 1557618 w 1557618"/>
              <a:gd name="connsiteY33" fmla="*/ 34714 h 1267361"/>
              <a:gd name="connsiteX34" fmla="*/ 1535206 w 1557618"/>
              <a:gd name="connsiteY34" fmla="*/ 1096 h 1267361"/>
              <a:gd name="connsiteX35" fmla="*/ 1490383 w 1557618"/>
              <a:gd name="connsiteY35" fmla="*/ 12302 h 1267361"/>
              <a:gd name="connsiteX36" fmla="*/ 1400736 w 1557618"/>
              <a:gd name="connsiteY36" fmla="*/ 34714 h 1267361"/>
              <a:gd name="connsiteX37" fmla="*/ 1288677 w 1557618"/>
              <a:gd name="connsiteY37" fmla="*/ 68331 h 1267361"/>
              <a:gd name="connsiteX38" fmla="*/ 1243853 w 1557618"/>
              <a:gd name="connsiteY38" fmla="*/ 90743 h 1267361"/>
              <a:gd name="connsiteX39" fmla="*/ 1199030 w 1557618"/>
              <a:gd name="connsiteY39" fmla="*/ 101949 h 1267361"/>
              <a:gd name="connsiteX40" fmla="*/ 1143000 w 1557618"/>
              <a:gd name="connsiteY40" fmla="*/ 124361 h 1267361"/>
              <a:gd name="connsiteX41" fmla="*/ 1109383 w 1557618"/>
              <a:gd name="connsiteY41" fmla="*/ 135567 h 1267361"/>
              <a:gd name="connsiteX42" fmla="*/ 1075765 w 1557618"/>
              <a:gd name="connsiteY42" fmla="*/ 157978 h 1267361"/>
              <a:gd name="connsiteX43" fmla="*/ 1042147 w 1557618"/>
              <a:gd name="connsiteY43" fmla="*/ 169184 h 1267361"/>
              <a:gd name="connsiteX44" fmla="*/ 997324 w 1557618"/>
              <a:gd name="connsiteY44" fmla="*/ 191596 h 1267361"/>
              <a:gd name="connsiteX45" fmla="*/ 918883 w 1557618"/>
              <a:gd name="connsiteY45" fmla="*/ 202802 h 1267361"/>
              <a:gd name="connsiteX46" fmla="*/ 806824 w 1557618"/>
              <a:gd name="connsiteY46" fmla="*/ 225214 h 1267361"/>
              <a:gd name="connsiteX47" fmla="*/ 762000 w 1557618"/>
              <a:gd name="connsiteY47" fmla="*/ 247625 h 1267361"/>
              <a:gd name="connsiteX48" fmla="*/ 672353 w 1557618"/>
              <a:gd name="connsiteY48" fmla="*/ 270037 h 1267361"/>
              <a:gd name="connsiteX49" fmla="*/ 605118 w 1557618"/>
              <a:gd name="connsiteY49" fmla="*/ 314861 h 1267361"/>
              <a:gd name="connsiteX50" fmla="*/ 515471 w 1557618"/>
              <a:gd name="connsiteY50" fmla="*/ 337272 h 1267361"/>
              <a:gd name="connsiteX51" fmla="*/ 437030 w 1557618"/>
              <a:gd name="connsiteY51" fmla="*/ 382096 h 1267361"/>
              <a:gd name="connsiteX52" fmla="*/ 369795 w 1557618"/>
              <a:gd name="connsiteY52" fmla="*/ 404508 h 1267361"/>
              <a:gd name="connsiteX53" fmla="*/ 280147 w 1557618"/>
              <a:gd name="connsiteY53" fmla="*/ 449331 h 1267361"/>
              <a:gd name="connsiteX54" fmla="*/ 168089 w 1557618"/>
              <a:gd name="connsiteY54" fmla="*/ 482949 h 1267361"/>
              <a:gd name="connsiteX55" fmla="*/ 100853 w 1557618"/>
              <a:gd name="connsiteY55" fmla="*/ 538978 h 1267361"/>
              <a:gd name="connsiteX56" fmla="*/ 67236 w 1557618"/>
              <a:gd name="connsiteY56" fmla="*/ 561390 h 1267361"/>
              <a:gd name="connsiteX57" fmla="*/ 11206 w 1557618"/>
              <a:gd name="connsiteY57" fmla="*/ 628625 h 1267361"/>
              <a:gd name="connsiteX58" fmla="*/ 0 w 1557618"/>
              <a:gd name="connsiteY58" fmla="*/ 662243 h 1267361"/>
              <a:gd name="connsiteX59" fmla="*/ 11206 w 1557618"/>
              <a:gd name="connsiteY59" fmla="*/ 707067 h 1267361"/>
              <a:gd name="connsiteX60" fmla="*/ 89647 w 1557618"/>
              <a:gd name="connsiteY60" fmla="*/ 707067 h 126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57618" h="1267361">
                <a:moveTo>
                  <a:pt x="89647" y="707067"/>
                </a:moveTo>
                <a:cubicBezTo>
                  <a:pt x="117662" y="722008"/>
                  <a:pt x="97893" y="726941"/>
                  <a:pt x="179295" y="796714"/>
                </a:cubicBezTo>
                <a:cubicBezTo>
                  <a:pt x="191327" y="807027"/>
                  <a:pt x="200880" y="820018"/>
                  <a:pt x="212912" y="830331"/>
                </a:cubicBezTo>
                <a:cubicBezTo>
                  <a:pt x="220015" y="836419"/>
                  <a:pt x="277166" y="879267"/>
                  <a:pt x="291353" y="886361"/>
                </a:cubicBezTo>
                <a:cubicBezTo>
                  <a:pt x="307432" y="894400"/>
                  <a:pt x="355430" y="905181"/>
                  <a:pt x="369795" y="908772"/>
                </a:cubicBezTo>
                <a:cubicBezTo>
                  <a:pt x="459443" y="968539"/>
                  <a:pt x="351115" y="890093"/>
                  <a:pt x="425824" y="964802"/>
                </a:cubicBezTo>
                <a:cubicBezTo>
                  <a:pt x="451620" y="990598"/>
                  <a:pt x="469975" y="989847"/>
                  <a:pt x="504265" y="998420"/>
                </a:cubicBezTo>
                <a:cubicBezTo>
                  <a:pt x="530910" y="1078352"/>
                  <a:pt x="493129" y="981716"/>
                  <a:pt x="549089" y="1065655"/>
                </a:cubicBezTo>
                <a:cubicBezTo>
                  <a:pt x="583240" y="1116881"/>
                  <a:pt x="529879" y="1089133"/>
                  <a:pt x="593912" y="1110478"/>
                </a:cubicBezTo>
                <a:cubicBezTo>
                  <a:pt x="674223" y="1230945"/>
                  <a:pt x="602316" y="1141761"/>
                  <a:pt x="672353" y="1200125"/>
                </a:cubicBezTo>
                <a:cubicBezTo>
                  <a:pt x="684528" y="1210270"/>
                  <a:pt x="693796" y="1223598"/>
                  <a:pt x="705971" y="1233743"/>
                </a:cubicBezTo>
                <a:cubicBezTo>
                  <a:pt x="734935" y="1257879"/>
                  <a:pt x="739514" y="1256130"/>
                  <a:pt x="773206" y="1267361"/>
                </a:cubicBezTo>
                <a:cubicBezTo>
                  <a:pt x="868432" y="1140393"/>
                  <a:pt x="752333" y="1300760"/>
                  <a:pt x="829236" y="1177714"/>
                </a:cubicBezTo>
                <a:cubicBezTo>
                  <a:pt x="839134" y="1161876"/>
                  <a:pt x="851998" y="1148088"/>
                  <a:pt x="862853" y="1132890"/>
                </a:cubicBezTo>
                <a:cubicBezTo>
                  <a:pt x="870681" y="1121931"/>
                  <a:pt x="879242" y="1111318"/>
                  <a:pt x="885265" y="1099272"/>
                </a:cubicBezTo>
                <a:cubicBezTo>
                  <a:pt x="890547" y="1088707"/>
                  <a:pt x="889092" y="1074878"/>
                  <a:pt x="896471" y="1065655"/>
                </a:cubicBezTo>
                <a:cubicBezTo>
                  <a:pt x="904884" y="1055138"/>
                  <a:pt x="918883" y="1050714"/>
                  <a:pt x="930089" y="1043243"/>
                </a:cubicBezTo>
                <a:cubicBezTo>
                  <a:pt x="933824" y="1032037"/>
                  <a:pt x="934743" y="1019453"/>
                  <a:pt x="941295" y="1009625"/>
                </a:cubicBezTo>
                <a:cubicBezTo>
                  <a:pt x="964919" y="974189"/>
                  <a:pt x="1003919" y="948315"/>
                  <a:pt x="1019736" y="908772"/>
                </a:cubicBezTo>
                <a:cubicBezTo>
                  <a:pt x="1027206" y="890096"/>
                  <a:pt x="1033151" y="870734"/>
                  <a:pt x="1042147" y="852743"/>
                </a:cubicBezTo>
                <a:cubicBezTo>
                  <a:pt x="1050951" y="835135"/>
                  <a:pt x="1089715" y="786149"/>
                  <a:pt x="1098177" y="774302"/>
                </a:cubicBezTo>
                <a:cubicBezTo>
                  <a:pt x="1106005" y="763343"/>
                  <a:pt x="1113907" y="752377"/>
                  <a:pt x="1120589" y="740684"/>
                </a:cubicBezTo>
                <a:cubicBezTo>
                  <a:pt x="1128877" y="726180"/>
                  <a:pt x="1132129" y="708544"/>
                  <a:pt x="1143000" y="695861"/>
                </a:cubicBezTo>
                <a:cubicBezTo>
                  <a:pt x="1155155" y="681681"/>
                  <a:pt x="1172883" y="673449"/>
                  <a:pt x="1187824" y="662243"/>
                </a:cubicBezTo>
                <a:cubicBezTo>
                  <a:pt x="1214692" y="581638"/>
                  <a:pt x="1182094" y="682297"/>
                  <a:pt x="1210236" y="583802"/>
                </a:cubicBezTo>
                <a:cubicBezTo>
                  <a:pt x="1213481" y="572444"/>
                  <a:pt x="1215842" y="560584"/>
                  <a:pt x="1221442" y="550184"/>
                </a:cubicBezTo>
                <a:cubicBezTo>
                  <a:pt x="1242094" y="511830"/>
                  <a:pt x="1274902" y="479450"/>
                  <a:pt x="1288677" y="438125"/>
                </a:cubicBezTo>
                <a:cubicBezTo>
                  <a:pt x="1292412" y="426919"/>
                  <a:pt x="1294023" y="414764"/>
                  <a:pt x="1299883" y="404508"/>
                </a:cubicBezTo>
                <a:cubicBezTo>
                  <a:pt x="1319053" y="370961"/>
                  <a:pt x="1340621" y="352564"/>
                  <a:pt x="1367118" y="326067"/>
                </a:cubicBezTo>
                <a:cubicBezTo>
                  <a:pt x="1374589" y="307390"/>
                  <a:pt x="1379898" y="287696"/>
                  <a:pt x="1389530" y="270037"/>
                </a:cubicBezTo>
                <a:cubicBezTo>
                  <a:pt x="1402428" y="246390"/>
                  <a:pt x="1419412" y="225214"/>
                  <a:pt x="1434353" y="202802"/>
                </a:cubicBezTo>
                <a:cubicBezTo>
                  <a:pt x="1441824" y="191596"/>
                  <a:pt x="1452506" y="181961"/>
                  <a:pt x="1456765" y="169184"/>
                </a:cubicBezTo>
                <a:cubicBezTo>
                  <a:pt x="1464236" y="146772"/>
                  <a:pt x="1459521" y="115053"/>
                  <a:pt x="1479177" y="101949"/>
                </a:cubicBezTo>
                <a:cubicBezTo>
                  <a:pt x="1530376" y="67816"/>
                  <a:pt x="1503272" y="89060"/>
                  <a:pt x="1557618" y="34714"/>
                </a:cubicBezTo>
                <a:cubicBezTo>
                  <a:pt x="1550147" y="23508"/>
                  <a:pt x="1547983" y="5355"/>
                  <a:pt x="1535206" y="1096"/>
                </a:cubicBezTo>
                <a:cubicBezTo>
                  <a:pt x="1520595" y="-3774"/>
                  <a:pt x="1505417" y="8961"/>
                  <a:pt x="1490383" y="12302"/>
                </a:cubicBezTo>
                <a:cubicBezTo>
                  <a:pt x="1336590" y="46479"/>
                  <a:pt x="1505868" y="4676"/>
                  <a:pt x="1400736" y="34714"/>
                </a:cubicBezTo>
                <a:cubicBezTo>
                  <a:pt x="1363205" y="45437"/>
                  <a:pt x="1324181" y="50579"/>
                  <a:pt x="1288677" y="68331"/>
                </a:cubicBezTo>
                <a:cubicBezTo>
                  <a:pt x="1273736" y="75802"/>
                  <a:pt x="1259494" y="84877"/>
                  <a:pt x="1243853" y="90743"/>
                </a:cubicBezTo>
                <a:cubicBezTo>
                  <a:pt x="1229433" y="96151"/>
                  <a:pt x="1213641" y="97079"/>
                  <a:pt x="1199030" y="101949"/>
                </a:cubicBezTo>
                <a:cubicBezTo>
                  <a:pt x="1179947" y="108310"/>
                  <a:pt x="1161835" y="117298"/>
                  <a:pt x="1143000" y="124361"/>
                </a:cubicBezTo>
                <a:cubicBezTo>
                  <a:pt x="1131940" y="128508"/>
                  <a:pt x="1119948" y="130285"/>
                  <a:pt x="1109383" y="135567"/>
                </a:cubicBezTo>
                <a:cubicBezTo>
                  <a:pt x="1097337" y="141590"/>
                  <a:pt x="1087811" y="151955"/>
                  <a:pt x="1075765" y="157978"/>
                </a:cubicBezTo>
                <a:cubicBezTo>
                  <a:pt x="1065200" y="163260"/>
                  <a:pt x="1053004" y="164531"/>
                  <a:pt x="1042147" y="169184"/>
                </a:cubicBezTo>
                <a:cubicBezTo>
                  <a:pt x="1026793" y="175764"/>
                  <a:pt x="1013440" y="187201"/>
                  <a:pt x="997324" y="191596"/>
                </a:cubicBezTo>
                <a:cubicBezTo>
                  <a:pt x="971842" y="198546"/>
                  <a:pt x="944894" y="198212"/>
                  <a:pt x="918883" y="202802"/>
                </a:cubicBezTo>
                <a:cubicBezTo>
                  <a:pt x="881370" y="209422"/>
                  <a:pt x="806824" y="225214"/>
                  <a:pt x="806824" y="225214"/>
                </a:cubicBezTo>
                <a:cubicBezTo>
                  <a:pt x="791883" y="232684"/>
                  <a:pt x="777848" y="242343"/>
                  <a:pt x="762000" y="247625"/>
                </a:cubicBezTo>
                <a:cubicBezTo>
                  <a:pt x="732779" y="257365"/>
                  <a:pt x="672353" y="270037"/>
                  <a:pt x="672353" y="270037"/>
                </a:cubicBezTo>
                <a:cubicBezTo>
                  <a:pt x="635823" y="306568"/>
                  <a:pt x="649716" y="302698"/>
                  <a:pt x="605118" y="314861"/>
                </a:cubicBezTo>
                <a:cubicBezTo>
                  <a:pt x="575401" y="322965"/>
                  <a:pt x="515471" y="337272"/>
                  <a:pt x="515471" y="337272"/>
                </a:cubicBezTo>
                <a:cubicBezTo>
                  <a:pt x="485149" y="357487"/>
                  <a:pt x="472572" y="367879"/>
                  <a:pt x="437030" y="382096"/>
                </a:cubicBezTo>
                <a:cubicBezTo>
                  <a:pt x="415096" y="390870"/>
                  <a:pt x="390925" y="393943"/>
                  <a:pt x="369795" y="404508"/>
                </a:cubicBezTo>
                <a:cubicBezTo>
                  <a:pt x="339912" y="419449"/>
                  <a:pt x="311842" y="438766"/>
                  <a:pt x="280147" y="449331"/>
                </a:cubicBezTo>
                <a:cubicBezTo>
                  <a:pt x="198301" y="476613"/>
                  <a:pt x="235831" y="466013"/>
                  <a:pt x="168089" y="482949"/>
                </a:cubicBezTo>
                <a:cubicBezTo>
                  <a:pt x="84627" y="538590"/>
                  <a:pt x="187129" y="467081"/>
                  <a:pt x="100853" y="538978"/>
                </a:cubicBezTo>
                <a:cubicBezTo>
                  <a:pt x="90507" y="547600"/>
                  <a:pt x="77582" y="552768"/>
                  <a:pt x="67236" y="561390"/>
                </a:cubicBezTo>
                <a:cubicBezTo>
                  <a:pt x="34880" y="588353"/>
                  <a:pt x="33243" y="595570"/>
                  <a:pt x="11206" y="628625"/>
                </a:cubicBezTo>
                <a:cubicBezTo>
                  <a:pt x="7471" y="639831"/>
                  <a:pt x="0" y="650431"/>
                  <a:pt x="0" y="662243"/>
                </a:cubicBezTo>
                <a:cubicBezTo>
                  <a:pt x="0" y="677644"/>
                  <a:pt x="316" y="696177"/>
                  <a:pt x="11206" y="707067"/>
                </a:cubicBezTo>
                <a:cubicBezTo>
                  <a:pt x="26941" y="722801"/>
                  <a:pt x="61632" y="692126"/>
                  <a:pt x="89647" y="707067"/>
                </a:cubicBezTo>
                <a:close/>
              </a:path>
            </a:pathLst>
          </a:custGeom>
          <a:solidFill>
            <a:schemeClr val="accent4">
              <a:alpha val="50000"/>
            </a:schemeClr>
          </a:solidFill>
          <a:ln w="76200">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30" name="テキスト ボックス 27">
            <a:extLst>
              <a:ext uri="{FF2B5EF4-FFF2-40B4-BE49-F238E27FC236}">
                <a16:creationId xmlns:a16="http://schemas.microsoft.com/office/drawing/2014/main" id="{00000000-0008-0000-0600-000010000000}"/>
              </a:ext>
            </a:extLst>
          </p:cNvPr>
          <p:cNvSpPr txBox="1"/>
          <p:nvPr/>
        </p:nvSpPr>
        <p:spPr>
          <a:xfrm>
            <a:off x="2826328" y="3987184"/>
            <a:ext cx="1679398" cy="353974"/>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800" b="1" dirty="0">
                <a:solidFill>
                  <a:srgbClr val="FF0000"/>
                </a:solidFill>
              </a:rPr>
              <a:t>集合場所</a:t>
            </a:r>
            <a:r>
              <a:rPr kumimoji="1" lang="en-US" altLang="ja-JP" sz="1800" b="1" dirty="0">
                <a:solidFill>
                  <a:srgbClr val="FF0000"/>
                </a:solidFill>
              </a:rPr>
              <a:t>P</a:t>
            </a:r>
            <a:r>
              <a:rPr kumimoji="1" lang="ja-JP" altLang="en-US" sz="1800" b="1" dirty="0">
                <a:solidFill>
                  <a:srgbClr val="FF0000"/>
                </a:solidFill>
              </a:rPr>
              <a:t>①</a:t>
            </a:r>
            <a:endParaRPr kumimoji="1" lang="en-US" altLang="ja-JP" sz="1800" b="1" dirty="0">
              <a:solidFill>
                <a:srgbClr val="FF0000"/>
              </a:solidFill>
            </a:endParaRPr>
          </a:p>
        </p:txBody>
      </p:sp>
      <p:sp>
        <p:nvSpPr>
          <p:cNvPr id="31" name="楕円 30">
            <a:extLst>
              <a:ext uri="{FF2B5EF4-FFF2-40B4-BE49-F238E27FC236}">
                <a16:creationId xmlns:a16="http://schemas.microsoft.com/office/drawing/2014/main" id="{00000000-0008-0000-0600-000011000000}"/>
              </a:ext>
            </a:extLst>
          </p:cNvPr>
          <p:cNvSpPr/>
          <p:nvPr/>
        </p:nvSpPr>
        <p:spPr>
          <a:xfrm rot="2845873">
            <a:off x="6345136" y="-159778"/>
            <a:ext cx="3676983" cy="3483911"/>
          </a:xfrm>
          <a:prstGeom prst="ellipse">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32" name="テキスト ボックス 29">
            <a:extLst>
              <a:ext uri="{FF2B5EF4-FFF2-40B4-BE49-F238E27FC236}">
                <a16:creationId xmlns:a16="http://schemas.microsoft.com/office/drawing/2014/main" id="{00000000-0008-0000-0600-000012000000}"/>
              </a:ext>
            </a:extLst>
          </p:cNvPr>
          <p:cNvSpPr txBox="1"/>
          <p:nvPr/>
        </p:nvSpPr>
        <p:spPr>
          <a:xfrm>
            <a:off x="8157798" y="3424026"/>
            <a:ext cx="3675721" cy="86615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2500"/>
              </a:lnSpc>
            </a:pPr>
            <a:r>
              <a:rPr kumimoji="1" lang="ja-JP" altLang="en-US" sz="1600" b="1" dirty="0">
                <a:solidFill>
                  <a:schemeClr val="tx1"/>
                </a:solidFill>
              </a:rPr>
              <a:t>集合場所</a:t>
            </a:r>
            <a:r>
              <a:rPr kumimoji="1" lang="en-US" altLang="ja-JP" sz="1600" b="1" dirty="0">
                <a:solidFill>
                  <a:schemeClr val="tx1"/>
                </a:solidFill>
              </a:rPr>
              <a:t>P</a:t>
            </a:r>
            <a:r>
              <a:rPr kumimoji="1" lang="ja-JP" altLang="en-US" sz="1600" b="1" dirty="0">
                <a:solidFill>
                  <a:schemeClr val="tx1"/>
                </a:solidFill>
              </a:rPr>
              <a:t>が満車の場合はここに駐車して集合場所‘②に集合してください</a:t>
            </a:r>
            <a:endParaRPr kumimoji="1" lang="en-US" altLang="ja-JP" sz="1600" b="1" dirty="0">
              <a:solidFill>
                <a:schemeClr val="tx1"/>
              </a:solidFill>
            </a:endParaRPr>
          </a:p>
        </p:txBody>
      </p:sp>
      <p:sp>
        <p:nvSpPr>
          <p:cNvPr id="33" name="テキスト ボックス 30">
            <a:extLst>
              <a:ext uri="{FF2B5EF4-FFF2-40B4-BE49-F238E27FC236}">
                <a16:creationId xmlns:a16="http://schemas.microsoft.com/office/drawing/2014/main" id="{00000000-0008-0000-0600-000013000000}"/>
              </a:ext>
            </a:extLst>
          </p:cNvPr>
          <p:cNvSpPr txBox="1"/>
          <p:nvPr/>
        </p:nvSpPr>
        <p:spPr>
          <a:xfrm>
            <a:off x="1742779" y="3004296"/>
            <a:ext cx="839320" cy="363466"/>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200" b="1">
                <a:solidFill>
                  <a:sysClr val="windowText" lastClr="000000"/>
                </a:solidFill>
              </a:rPr>
              <a:t>猿投神社</a:t>
            </a:r>
          </a:p>
        </p:txBody>
      </p:sp>
      <p:sp>
        <p:nvSpPr>
          <p:cNvPr id="34" name="四角形吹き出し 33">
            <a:extLst>
              <a:ext uri="{FF2B5EF4-FFF2-40B4-BE49-F238E27FC236}">
                <a16:creationId xmlns:a16="http://schemas.microsoft.com/office/drawing/2014/main" id="{00000000-0008-0000-0600-000014000000}"/>
              </a:ext>
            </a:extLst>
          </p:cNvPr>
          <p:cNvSpPr/>
          <p:nvPr/>
        </p:nvSpPr>
        <p:spPr>
          <a:xfrm>
            <a:off x="4338474" y="4448586"/>
            <a:ext cx="3326247" cy="2409414"/>
          </a:xfrm>
          <a:prstGeom prst="wedgeRectCallout">
            <a:avLst>
              <a:gd name="adj1" fmla="val -40126"/>
              <a:gd name="adj2" fmla="val -72078"/>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pic>
        <p:nvPicPr>
          <p:cNvPr id="35" name="図 34"/>
          <p:cNvPicPr>
            <a:picLocks noChangeAspect="1"/>
          </p:cNvPicPr>
          <p:nvPr/>
        </p:nvPicPr>
        <p:blipFill>
          <a:blip r:embed="rId5" cstate="print">
            <a:extLst>
              <a:ext uri="{28A0092B-C50C-407E-A947-70E740481C1C}">
                <a14:useLocalDpi xmlns:a14="http://schemas.microsoft.com/office/drawing/2010/main" val="0"/>
              </a:ext>
            </a:extLst>
          </a:blip>
          <a:srcRect l="7024" r="11885"/>
          <a:stretch>
            <a:fillRect/>
          </a:stretch>
        </p:blipFill>
        <p:spPr bwMode="auto">
          <a:xfrm>
            <a:off x="4537548" y="4594216"/>
            <a:ext cx="2919217" cy="211815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6" name="テキスト ボックス 33">
            <a:extLst>
              <a:ext uri="{FF2B5EF4-FFF2-40B4-BE49-F238E27FC236}">
                <a16:creationId xmlns:a16="http://schemas.microsoft.com/office/drawing/2014/main" id="{00000000-0008-0000-0600-000016000000}"/>
              </a:ext>
            </a:extLst>
          </p:cNvPr>
          <p:cNvSpPr txBox="1"/>
          <p:nvPr/>
        </p:nvSpPr>
        <p:spPr>
          <a:xfrm>
            <a:off x="4721422" y="5031034"/>
            <a:ext cx="2805977" cy="14048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3600" b="1" dirty="0">
                <a:solidFill>
                  <a:schemeClr val="bg1"/>
                </a:solidFill>
              </a:rPr>
              <a:t>集合場所</a:t>
            </a:r>
            <a:r>
              <a:rPr kumimoji="1" lang="en-US" altLang="ja-JP" sz="3600" b="1" dirty="0">
                <a:solidFill>
                  <a:schemeClr val="bg1"/>
                </a:solidFill>
              </a:rPr>
              <a:t>P</a:t>
            </a:r>
          </a:p>
          <a:p>
            <a:r>
              <a:rPr kumimoji="1" lang="en-US" altLang="ja-JP" sz="1600" b="1" dirty="0">
                <a:solidFill>
                  <a:schemeClr val="bg1"/>
                </a:solidFill>
                <a:effectLst/>
                <a:latin typeface="+mn-lt"/>
                <a:ea typeface="+mn-ea"/>
                <a:cs typeface="+mn-cs"/>
              </a:rPr>
              <a:t>(</a:t>
            </a:r>
            <a:r>
              <a:rPr kumimoji="1" lang="ja-JP" altLang="ja-JP" sz="1600" b="1" dirty="0">
                <a:solidFill>
                  <a:schemeClr val="bg1"/>
                </a:solidFill>
                <a:effectLst/>
                <a:latin typeface="+mn-lt"/>
                <a:ea typeface="+mn-ea"/>
                <a:cs typeface="+mn-cs"/>
              </a:rPr>
              <a:t>猿投神社第２駐車場</a:t>
            </a:r>
            <a:r>
              <a:rPr kumimoji="1" lang="en-US" altLang="ja-JP" sz="1600" b="1" dirty="0">
                <a:solidFill>
                  <a:schemeClr val="bg1"/>
                </a:solidFill>
                <a:effectLst/>
                <a:latin typeface="+mn-lt"/>
                <a:ea typeface="+mn-ea"/>
                <a:cs typeface="+mn-cs"/>
              </a:rPr>
              <a:t>)</a:t>
            </a:r>
            <a:endParaRPr lang="ja-JP" altLang="ja-JP" sz="4000" dirty="0">
              <a:solidFill>
                <a:schemeClr val="bg1"/>
              </a:solidFill>
              <a:effectLst/>
            </a:endParaRPr>
          </a:p>
          <a:p>
            <a:r>
              <a:rPr kumimoji="1" lang="ja-JP" altLang="ja-JP" sz="1600" b="1" dirty="0">
                <a:solidFill>
                  <a:schemeClr val="bg1"/>
                </a:solidFill>
                <a:effectLst/>
                <a:latin typeface="+mn-lt"/>
                <a:ea typeface="+mn-ea"/>
                <a:cs typeface="+mn-cs"/>
              </a:rPr>
              <a:t>愛知県豊田市猿投町瀬戸田</a:t>
            </a:r>
            <a:endParaRPr lang="ja-JP" altLang="ja-JP" sz="4000" dirty="0">
              <a:solidFill>
                <a:schemeClr val="bg1"/>
              </a:solidFill>
              <a:effectLst/>
            </a:endParaRPr>
          </a:p>
          <a:p>
            <a:endParaRPr kumimoji="1" lang="ja-JP" altLang="en-US" sz="3600" b="1" dirty="0">
              <a:solidFill>
                <a:schemeClr val="bg1"/>
              </a:solidFill>
            </a:endParaRPr>
          </a:p>
        </p:txBody>
      </p:sp>
      <p:sp>
        <p:nvSpPr>
          <p:cNvPr id="37" name="テキスト ボックス 34">
            <a:extLst>
              <a:ext uri="{FF2B5EF4-FFF2-40B4-BE49-F238E27FC236}">
                <a16:creationId xmlns:a16="http://schemas.microsoft.com/office/drawing/2014/main" id="{00000000-0008-0000-0600-000017000000}"/>
              </a:ext>
            </a:extLst>
          </p:cNvPr>
          <p:cNvSpPr txBox="1"/>
          <p:nvPr/>
        </p:nvSpPr>
        <p:spPr>
          <a:xfrm>
            <a:off x="6789847" y="1208808"/>
            <a:ext cx="1716479" cy="402932"/>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200" b="1">
                <a:solidFill>
                  <a:sysClr val="windowText" lastClr="000000"/>
                </a:solidFill>
              </a:rPr>
              <a:t>棒の手ふれあい会館</a:t>
            </a:r>
          </a:p>
        </p:txBody>
      </p:sp>
      <p:sp>
        <p:nvSpPr>
          <p:cNvPr id="38" name="テキスト ボックス 35">
            <a:extLst>
              <a:ext uri="{FF2B5EF4-FFF2-40B4-BE49-F238E27FC236}">
                <a16:creationId xmlns:a16="http://schemas.microsoft.com/office/drawing/2014/main" id="{00000000-0008-0000-0600-000018000000}"/>
              </a:ext>
            </a:extLst>
          </p:cNvPr>
          <p:cNvSpPr txBox="1"/>
          <p:nvPr/>
        </p:nvSpPr>
        <p:spPr>
          <a:xfrm>
            <a:off x="9081224" y="6480389"/>
            <a:ext cx="1494558" cy="9421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a:solidFill>
                  <a:schemeClr val="bg1"/>
                </a:solidFill>
              </a:rPr>
              <a:t>←入口</a:t>
            </a:r>
          </a:p>
        </p:txBody>
      </p:sp>
      <p:sp>
        <p:nvSpPr>
          <p:cNvPr id="39" name="テキスト ボックス 36">
            <a:extLst>
              <a:ext uri="{FF2B5EF4-FFF2-40B4-BE49-F238E27FC236}">
                <a16:creationId xmlns:a16="http://schemas.microsoft.com/office/drawing/2014/main" id="{00000000-0008-0000-0600-000019000000}"/>
              </a:ext>
            </a:extLst>
          </p:cNvPr>
          <p:cNvSpPr txBox="1"/>
          <p:nvPr/>
        </p:nvSpPr>
        <p:spPr>
          <a:xfrm rot="14684995">
            <a:off x="3574461" y="2712106"/>
            <a:ext cx="1046537" cy="4705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chemeClr val="bg1"/>
                </a:solidFill>
              </a:rPr>
              <a:t>←入口</a:t>
            </a:r>
          </a:p>
        </p:txBody>
      </p:sp>
      <p:cxnSp>
        <p:nvCxnSpPr>
          <p:cNvPr id="3" name="直線矢印コネクタ 2"/>
          <p:cNvCxnSpPr>
            <a:cxnSpLocks/>
          </p:cNvCxnSpPr>
          <p:nvPr/>
        </p:nvCxnSpPr>
        <p:spPr>
          <a:xfrm flipH="1" flipV="1">
            <a:off x="9241183" y="3101309"/>
            <a:ext cx="485390" cy="41970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27">
            <a:extLst>
              <a:ext uri="{FF2B5EF4-FFF2-40B4-BE49-F238E27FC236}">
                <a16:creationId xmlns:a16="http://schemas.microsoft.com/office/drawing/2014/main" id="{7544310F-33F2-7A37-A130-3CF02A1A9928}"/>
              </a:ext>
            </a:extLst>
          </p:cNvPr>
          <p:cNvSpPr txBox="1"/>
          <p:nvPr/>
        </p:nvSpPr>
        <p:spPr>
          <a:xfrm>
            <a:off x="10373485" y="1452414"/>
            <a:ext cx="1818515" cy="921332"/>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800" b="1" dirty="0">
                <a:solidFill>
                  <a:srgbClr val="FF0000"/>
                </a:solidFill>
              </a:rPr>
              <a:t>集合場所</a:t>
            </a:r>
            <a:r>
              <a:rPr kumimoji="1" lang="en-US" altLang="ja-JP" sz="1800" b="1" dirty="0">
                <a:solidFill>
                  <a:srgbClr val="FF0000"/>
                </a:solidFill>
              </a:rPr>
              <a:t>P</a:t>
            </a:r>
            <a:r>
              <a:rPr kumimoji="1" lang="ja-JP" altLang="en-US" sz="1800" b="1" dirty="0">
                <a:solidFill>
                  <a:srgbClr val="FF0000"/>
                </a:solidFill>
              </a:rPr>
              <a:t>②</a:t>
            </a:r>
            <a:endParaRPr kumimoji="1" lang="en-US" altLang="ja-JP" sz="1800" b="1" dirty="0">
              <a:solidFill>
                <a:srgbClr val="FF0000"/>
              </a:solidFill>
            </a:endParaRPr>
          </a:p>
          <a:p>
            <a:pPr algn="ctr"/>
            <a:r>
              <a:rPr lang="ja-JP" altLang="en-US" sz="1800" b="1" dirty="0">
                <a:solidFill>
                  <a:srgbClr val="FF0000"/>
                </a:solidFill>
              </a:rPr>
              <a:t>（①満車時はここに集合）</a:t>
            </a:r>
            <a:endParaRPr kumimoji="1" lang="en-US" altLang="ja-JP" sz="1800" b="1" dirty="0">
              <a:solidFill>
                <a:srgbClr val="FF0000"/>
              </a:solidFill>
            </a:endParaRPr>
          </a:p>
        </p:txBody>
      </p:sp>
      <p:cxnSp>
        <p:nvCxnSpPr>
          <p:cNvPr id="5" name="直線矢印コネクタ 4">
            <a:extLst>
              <a:ext uri="{FF2B5EF4-FFF2-40B4-BE49-F238E27FC236}">
                <a16:creationId xmlns:a16="http://schemas.microsoft.com/office/drawing/2014/main" id="{2175E26E-C434-88CA-8184-F4AF4697D374}"/>
              </a:ext>
            </a:extLst>
          </p:cNvPr>
          <p:cNvCxnSpPr>
            <a:cxnSpLocks/>
            <a:stCxn id="2" idx="1"/>
          </p:cNvCxnSpPr>
          <p:nvPr/>
        </p:nvCxnSpPr>
        <p:spPr>
          <a:xfrm flipH="1">
            <a:off x="9930638" y="1913080"/>
            <a:ext cx="442847" cy="1677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フリーフォーム 28">
            <a:extLst>
              <a:ext uri="{FF2B5EF4-FFF2-40B4-BE49-F238E27FC236}">
                <a16:creationId xmlns:a16="http://schemas.microsoft.com/office/drawing/2014/main" id="{9F759A76-B8AA-6493-6011-0B70A596B07C}"/>
              </a:ext>
            </a:extLst>
          </p:cNvPr>
          <p:cNvSpPr/>
          <p:nvPr/>
        </p:nvSpPr>
        <p:spPr>
          <a:xfrm rot="21316363">
            <a:off x="9705520" y="1442558"/>
            <a:ext cx="329514" cy="1187681"/>
          </a:xfrm>
          <a:prstGeom prst="roundRect">
            <a:avLst/>
          </a:prstGeom>
          <a:solidFill>
            <a:schemeClr val="accent4">
              <a:alpha val="50000"/>
            </a:schemeClr>
          </a:solidFill>
          <a:ln w="76200">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Tree>
    <p:extLst>
      <p:ext uri="{BB962C8B-B14F-4D97-AF65-F5344CB8AC3E}">
        <p14:creationId xmlns:p14="http://schemas.microsoft.com/office/powerpoint/2010/main" val="151204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 y="245159"/>
            <a:ext cx="4324350"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3898331841"/>
              </p:ext>
            </p:extLst>
          </p:nvPr>
        </p:nvGraphicFramePr>
        <p:xfrm>
          <a:off x="374650" y="768379"/>
          <a:ext cx="10941049" cy="4005551"/>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91284886"/>
                    </a:ext>
                  </a:extLst>
                </a:gridCol>
                <a:gridCol w="3162300">
                  <a:extLst>
                    <a:ext uri="{9D8B030D-6E8A-4147-A177-3AD203B41FA5}">
                      <a16:colId xmlns:a16="http://schemas.microsoft.com/office/drawing/2014/main" val="1920936744"/>
                    </a:ext>
                  </a:extLst>
                </a:gridCol>
                <a:gridCol w="6153149">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622271">
                <a:tc>
                  <a:txBody>
                    <a:bodyPr/>
                    <a:lstStyle/>
                    <a:p>
                      <a:r>
                        <a:rPr kumimoji="1" lang="ja-JP" altLang="en-US" sz="2400" dirty="0">
                          <a:latin typeface="Meiryo UI" panose="020B0604030504040204" pitchFamily="50" charset="-128"/>
                          <a:ea typeface="Meiryo UI" panose="020B0604030504040204" pitchFamily="50" charset="-128"/>
                        </a:rPr>
                        <a:t>８</a:t>
                      </a:r>
                      <a:r>
                        <a:rPr kumimoji="1" lang="en-US" altLang="ja-JP" sz="2400" dirty="0">
                          <a:latin typeface="Meiryo UI" panose="020B0604030504040204" pitchFamily="50" charset="-128"/>
                          <a:ea typeface="Meiryo UI" panose="020B0604030504040204" pitchFamily="50" charset="-128"/>
                        </a:rPr>
                        <a:t>:30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集合・ウォーミングアップ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基本各自</a:t>
                      </a:r>
                    </a:p>
                  </a:txBody>
                  <a:tcPr/>
                </a:tc>
                <a:extLst>
                  <a:ext uri="{0D108BD9-81ED-4DB2-BD59-A6C34878D82A}">
                    <a16:rowId xmlns:a16="http://schemas.microsoft.com/office/drawing/2014/main" val="1766689471"/>
                  </a:ext>
                </a:extLst>
              </a:tr>
              <a:tr h="37084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ドリンクは基本幹事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サポート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運営陣</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で準備致します</a:t>
                      </a:r>
                    </a:p>
                  </a:txBody>
                  <a:tcPr/>
                </a:tc>
                <a:extLst>
                  <a:ext uri="{0D108BD9-81ED-4DB2-BD59-A6C34878D82A}">
                    <a16:rowId xmlns:a16="http://schemas.microsoft.com/office/drawing/2014/main" val="4290500508"/>
                  </a:ext>
                </a:extLst>
              </a:tr>
              <a:tr h="370840">
                <a:tc>
                  <a:txBody>
                    <a:bodyPr/>
                    <a:lstStyle/>
                    <a:p>
                      <a:r>
                        <a:rPr kumimoji="1" lang="ja-JP" altLang="en-US" sz="2400" dirty="0">
                          <a:latin typeface="Meiryo UI" panose="020B0604030504040204" pitchFamily="50" charset="-128"/>
                          <a:ea typeface="Meiryo UI" panose="020B0604030504040204" pitchFamily="50" charset="-128"/>
                        </a:rPr>
                        <a:t>９</a:t>
                      </a:r>
                      <a:r>
                        <a:rPr kumimoji="1" lang="en-US" altLang="ja-JP" sz="2400" dirty="0">
                          <a:latin typeface="Meiryo UI" panose="020B0604030504040204" pitchFamily="50" charset="-128"/>
                          <a:ea typeface="Meiryo UI" panose="020B0604030504040204" pitchFamily="50" charset="-128"/>
                        </a:rPr>
                        <a:t>:00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en-US" altLang="ja-JP" sz="2400" dirty="0">
                          <a:latin typeface="Meiryo UI" panose="020B0604030504040204" pitchFamily="50" charset="-128"/>
                          <a:ea typeface="Meiryo UI" panose="020B0604030504040204" pitchFamily="50" charset="-128"/>
                        </a:rPr>
                        <a:t>5k</a:t>
                      </a:r>
                      <a:r>
                        <a:rPr kumimoji="1" lang="ja-JP" altLang="en-US" sz="2400" dirty="0">
                          <a:latin typeface="Meiryo UI" panose="020B0604030504040204" pitchFamily="50" charset="-128"/>
                          <a:ea typeface="Meiryo UI" panose="020B0604030504040204" pitchFamily="50" charset="-128"/>
                        </a:rPr>
                        <a:t>登坂タイムトライアル</a:t>
                      </a:r>
                      <a:endParaRPr kumimoji="1" lang="en-US" altLang="ja-JP" sz="2400" dirty="0">
                        <a:latin typeface="Meiryo UI" panose="020B0604030504040204" pitchFamily="50" charset="-128"/>
                        <a:ea typeface="Meiryo UI" panose="020B0604030504040204" pitchFamily="50" charset="-128"/>
                      </a:endParaRPr>
                    </a:p>
                    <a:p>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ジョグ</a:t>
                      </a:r>
                      <a:r>
                        <a:rPr kumimoji="1" lang="en-US" altLang="ja-JP" sz="2400" dirty="0">
                          <a:latin typeface="Meiryo UI" panose="020B0604030504040204" pitchFamily="50" charset="-128"/>
                          <a:ea typeface="Meiryo UI" panose="020B0604030504040204" pitchFamily="50" charset="-128"/>
                        </a:rPr>
                        <a:t>/Walk</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・坂道コースでタイム測定、時差スタート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・ジョギングやウォーキング、筋トレ等でも</a:t>
                      </a:r>
                      <a:r>
                        <a:rPr kumimoji="1" lang="en-US" altLang="ja-JP" sz="2400" dirty="0">
                          <a:latin typeface="Meiryo UI" panose="020B0604030504040204" pitchFamily="50" charset="-128"/>
                          <a:ea typeface="Meiryo UI" panose="020B0604030504040204" pitchFamily="50" charset="-128"/>
                        </a:rPr>
                        <a:t>OK</a:t>
                      </a:r>
                    </a:p>
                  </a:txBody>
                  <a:tcPr/>
                </a:tc>
                <a:extLst>
                  <a:ext uri="{0D108BD9-81ED-4DB2-BD59-A6C34878D82A}">
                    <a16:rowId xmlns:a16="http://schemas.microsoft.com/office/drawing/2014/main" val="1587389781"/>
                  </a:ext>
                </a:extLst>
              </a:tr>
              <a:tr h="370840">
                <a:tc>
                  <a:txBody>
                    <a:bodyPr/>
                    <a:lstStyle/>
                    <a:p>
                      <a:r>
                        <a:rPr kumimoji="1" lang="en-US" altLang="ja-JP" sz="2400" dirty="0">
                          <a:latin typeface="Meiryo UI" panose="020B0604030504040204" pitchFamily="50" charset="-128"/>
                          <a:ea typeface="Meiryo UI" panose="020B0604030504040204" pitchFamily="50" charset="-128"/>
                        </a:rPr>
                        <a:t>10:00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r>
                        <a:rPr kumimoji="1" lang="ja-JP" altLang="en-US" sz="2400" dirty="0">
                          <a:latin typeface="Meiryo UI" panose="020B0604030504040204" pitchFamily="50" charset="-128"/>
                          <a:ea typeface="Meiryo UI" panose="020B0604030504040204" pitchFamily="50" charset="-128"/>
                        </a:rPr>
                        <a:t>・５ｋｍ下りをゆっくり</a:t>
                      </a:r>
                      <a:r>
                        <a:rPr kumimoji="1" lang="en-US" altLang="ja-JP" sz="2400" dirty="0">
                          <a:latin typeface="Meiryo UI" panose="020B0604030504040204" pitchFamily="50" charset="-128"/>
                          <a:ea typeface="Meiryo UI" panose="020B0604030504040204" pitchFamily="50" charset="-128"/>
                        </a:rPr>
                        <a:t>jog</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370840">
                <a:tc>
                  <a:txBody>
                    <a:bodyPr/>
                    <a:lstStyle/>
                    <a:p>
                      <a:r>
                        <a:rPr kumimoji="1" lang="en-US" altLang="ja-JP" sz="2400" dirty="0">
                          <a:latin typeface="Meiryo UI" panose="020B0604030504040204" pitchFamily="50" charset="-128"/>
                          <a:ea typeface="Meiryo UI" panose="020B0604030504040204" pitchFamily="50" charset="-128"/>
                        </a:rPr>
                        <a:t>10:45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339149212"/>
                  </a:ext>
                </a:extLst>
              </a:tr>
            </a:tbl>
          </a:graphicData>
        </a:graphic>
      </p:graphicFrame>
      <p:sp>
        <p:nvSpPr>
          <p:cNvPr id="6" name="テキスト ボックス 5"/>
          <p:cNvSpPr txBox="1"/>
          <p:nvPr/>
        </p:nvSpPr>
        <p:spPr>
          <a:xfrm>
            <a:off x="2711450" y="5122075"/>
            <a:ext cx="6788150" cy="1631216"/>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a:p>
            <a:r>
              <a:rPr lang="ja-JP" altLang="en-US" sz="2000" b="1" dirty="0">
                <a:solidFill>
                  <a:srgbClr val="FF0000"/>
                </a:solidFill>
              </a:rPr>
              <a:t>□マイコップ</a:t>
            </a:r>
            <a:endParaRPr kumimoji="1" lang="en-US" altLang="ja-JP" sz="2000" b="1" dirty="0">
              <a:solidFill>
                <a:srgbClr val="FF0000"/>
              </a:solidFill>
            </a:endParaRPr>
          </a:p>
        </p:txBody>
      </p:sp>
      <p:sp>
        <p:nvSpPr>
          <p:cNvPr id="2" name="テキスト ボックス 1">
            <a:extLst>
              <a:ext uri="{FF2B5EF4-FFF2-40B4-BE49-F238E27FC236}">
                <a16:creationId xmlns:a16="http://schemas.microsoft.com/office/drawing/2014/main" id="{C8B35BF3-996F-0DAB-8AB8-9C99A686E201}"/>
              </a:ext>
            </a:extLst>
          </p:cNvPr>
          <p:cNvSpPr txBox="1"/>
          <p:nvPr/>
        </p:nvSpPr>
        <p:spPr>
          <a:xfrm>
            <a:off x="9499600" y="5380672"/>
            <a:ext cx="2692400" cy="1323439"/>
          </a:xfrm>
          <a:prstGeom prst="rect">
            <a:avLst/>
          </a:prstGeom>
          <a:solidFill>
            <a:srgbClr val="FFFF00"/>
          </a:solidFill>
        </p:spPr>
        <p:txBody>
          <a:bodyPr wrap="square" rtlCol="0">
            <a:spAutoFit/>
          </a:bodyPr>
          <a:lstStyle/>
          <a:p>
            <a:r>
              <a:rPr kumimoji="1" lang="ja-JP" altLang="en-US" sz="2000" b="1" dirty="0"/>
              <a:t>飲物は２</a:t>
            </a:r>
            <a:r>
              <a:rPr kumimoji="1" lang="en-US" altLang="ja-JP" sz="2000" b="1" dirty="0"/>
              <a:t>L</a:t>
            </a:r>
            <a:r>
              <a:rPr kumimoji="1" lang="ja-JP" altLang="en-US" sz="2000" b="1" dirty="0"/>
              <a:t>ペットボトル共有しますのでマイコップをご持参ください！</a:t>
            </a:r>
            <a:endParaRPr kumimoji="1" lang="en-US" altLang="ja-JP" sz="2000" b="1" dirty="0"/>
          </a:p>
        </p:txBody>
      </p:sp>
      <p:cxnSp>
        <p:nvCxnSpPr>
          <p:cNvPr id="3" name="直線矢印コネクタ 2">
            <a:extLst>
              <a:ext uri="{FF2B5EF4-FFF2-40B4-BE49-F238E27FC236}">
                <a16:creationId xmlns:a16="http://schemas.microsoft.com/office/drawing/2014/main" id="{CBCF12ED-2E0B-A140-AD16-4CF60EED8D71}"/>
              </a:ext>
            </a:extLst>
          </p:cNvPr>
          <p:cNvCxnSpPr>
            <a:cxnSpLocks/>
          </p:cNvCxnSpPr>
          <p:nvPr/>
        </p:nvCxnSpPr>
        <p:spPr>
          <a:xfrm flipH="1">
            <a:off x="4508500" y="6485766"/>
            <a:ext cx="5189682" cy="19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猿投山ハイキングマッ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82"/>
            <a:ext cx="6915150" cy="695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フリーフォーム 5">
            <a:extLst>
              <a:ext uri="{FF2B5EF4-FFF2-40B4-BE49-F238E27FC236}">
                <a16:creationId xmlns:a16="http://schemas.microsoft.com/office/drawing/2014/main" id="{00000000-0008-0000-0600-000008000000}"/>
              </a:ext>
            </a:extLst>
          </p:cNvPr>
          <p:cNvSpPr/>
          <p:nvPr/>
        </p:nvSpPr>
        <p:spPr>
          <a:xfrm>
            <a:off x="3567325" y="2088608"/>
            <a:ext cx="2397763" cy="3506041"/>
          </a:xfrm>
          <a:custGeom>
            <a:avLst/>
            <a:gdLst>
              <a:gd name="connsiteX0" fmla="*/ 1733550 w 2981468"/>
              <a:gd name="connsiteY0" fmla="*/ 3295650 h 3295650"/>
              <a:gd name="connsiteX1" fmla="*/ 1743075 w 2981468"/>
              <a:gd name="connsiteY1" fmla="*/ 3248025 h 3295650"/>
              <a:gd name="connsiteX2" fmla="*/ 1781175 w 2981468"/>
              <a:gd name="connsiteY2" fmla="*/ 3228975 h 3295650"/>
              <a:gd name="connsiteX3" fmla="*/ 1838325 w 2981468"/>
              <a:gd name="connsiteY3" fmla="*/ 3190875 h 3295650"/>
              <a:gd name="connsiteX4" fmla="*/ 1866900 w 2981468"/>
              <a:gd name="connsiteY4" fmla="*/ 3171825 h 3295650"/>
              <a:gd name="connsiteX5" fmla="*/ 1895475 w 2981468"/>
              <a:gd name="connsiteY5" fmla="*/ 3152775 h 3295650"/>
              <a:gd name="connsiteX6" fmla="*/ 1924050 w 2981468"/>
              <a:gd name="connsiteY6" fmla="*/ 3133725 h 3295650"/>
              <a:gd name="connsiteX7" fmla="*/ 1962150 w 2981468"/>
              <a:gd name="connsiteY7" fmla="*/ 3038475 h 3295650"/>
              <a:gd name="connsiteX8" fmla="*/ 1962150 w 2981468"/>
              <a:gd name="connsiteY8" fmla="*/ 2838450 h 3295650"/>
              <a:gd name="connsiteX9" fmla="*/ 1943100 w 2981468"/>
              <a:gd name="connsiteY9" fmla="*/ 2790825 h 3295650"/>
              <a:gd name="connsiteX10" fmla="*/ 1933575 w 2981468"/>
              <a:gd name="connsiteY10" fmla="*/ 2733675 h 3295650"/>
              <a:gd name="connsiteX11" fmla="*/ 1885950 w 2981468"/>
              <a:gd name="connsiteY11" fmla="*/ 2676525 h 3295650"/>
              <a:gd name="connsiteX12" fmla="*/ 1866900 w 2981468"/>
              <a:gd name="connsiteY12" fmla="*/ 2647950 h 3295650"/>
              <a:gd name="connsiteX13" fmla="*/ 1847850 w 2981468"/>
              <a:gd name="connsiteY13" fmla="*/ 2609850 h 3295650"/>
              <a:gd name="connsiteX14" fmla="*/ 1790700 w 2981468"/>
              <a:gd name="connsiteY14" fmla="*/ 2552700 h 3295650"/>
              <a:gd name="connsiteX15" fmla="*/ 1762125 w 2981468"/>
              <a:gd name="connsiteY15" fmla="*/ 2524125 h 3295650"/>
              <a:gd name="connsiteX16" fmla="*/ 1733550 w 2981468"/>
              <a:gd name="connsiteY16" fmla="*/ 2514600 h 3295650"/>
              <a:gd name="connsiteX17" fmla="*/ 1562100 w 2981468"/>
              <a:gd name="connsiteY17" fmla="*/ 2486025 h 3295650"/>
              <a:gd name="connsiteX18" fmla="*/ 1162050 w 2981468"/>
              <a:gd name="connsiteY18" fmla="*/ 2476500 h 3295650"/>
              <a:gd name="connsiteX19" fmla="*/ 1123950 w 2981468"/>
              <a:gd name="connsiteY19" fmla="*/ 2466975 h 3295650"/>
              <a:gd name="connsiteX20" fmla="*/ 1038225 w 2981468"/>
              <a:gd name="connsiteY20" fmla="*/ 2419350 h 3295650"/>
              <a:gd name="connsiteX21" fmla="*/ 1009650 w 2981468"/>
              <a:gd name="connsiteY21" fmla="*/ 2390775 h 3295650"/>
              <a:gd name="connsiteX22" fmla="*/ 981075 w 2981468"/>
              <a:gd name="connsiteY22" fmla="*/ 2371725 h 3295650"/>
              <a:gd name="connsiteX23" fmla="*/ 962025 w 2981468"/>
              <a:gd name="connsiteY23" fmla="*/ 2333625 h 3295650"/>
              <a:gd name="connsiteX24" fmla="*/ 971550 w 2981468"/>
              <a:gd name="connsiteY24" fmla="*/ 2247900 h 3295650"/>
              <a:gd name="connsiteX25" fmla="*/ 1000125 w 2981468"/>
              <a:gd name="connsiteY25" fmla="*/ 2228850 h 3295650"/>
              <a:gd name="connsiteX26" fmla="*/ 1019175 w 2981468"/>
              <a:gd name="connsiteY26" fmla="*/ 2190750 h 3295650"/>
              <a:gd name="connsiteX27" fmla="*/ 1076325 w 2981468"/>
              <a:gd name="connsiteY27" fmla="*/ 2133600 h 3295650"/>
              <a:gd name="connsiteX28" fmla="*/ 1104900 w 2981468"/>
              <a:gd name="connsiteY28" fmla="*/ 2124075 h 3295650"/>
              <a:gd name="connsiteX29" fmla="*/ 1104900 w 2981468"/>
              <a:gd name="connsiteY29" fmla="*/ 1990725 h 3295650"/>
              <a:gd name="connsiteX30" fmla="*/ 1095375 w 2981468"/>
              <a:gd name="connsiteY30" fmla="*/ 1962150 h 3295650"/>
              <a:gd name="connsiteX31" fmla="*/ 1066800 w 2981468"/>
              <a:gd name="connsiteY31" fmla="*/ 1952625 h 3295650"/>
              <a:gd name="connsiteX32" fmla="*/ 1028700 w 2981468"/>
              <a:gd name="connsiteY32" fmla="*/ 1924050 h 3295650"/>
              <a:gd name="connsiteX33" fmla="*/ 981075 w 2981468"/>
              <a:gd name="connsiteY33" fmla="*/ 1914525 h 3295650"/>
              <a:gd name="connsiteX34" fmla="*/ 923925 w 2981468"/>
              <a:gd name="connsiteY34" fmla="*/ 1885950 h 3295650"/>
              <a:gd name="connsiteX35" fmla="*/ 904875 w 2981468"/>
              <a:gd name="connsiteY35" fmla="*/ 1857375 h 3295650"/>
              <a:gd name="connsiteX36" fmla="*/ 847725 w 2981468"/>
              <a:gd name="connsiteY36" fmla="*/ 1819275 h 3295650"/>
              <a:gd name="connsiteX37" fmla="*/ 819150 w 2981468"/>
              <a:gd name="connsiteY37" fmla="*/ 1790700 h 3295650"/>
              <a:gd name="connsiteX38" fmla="*/ 800100 w 2981468"/>
              <a:gd name="connsiteY38" fmla="*/ 1724025 h 3295650"/>
              <a:gd name="connsiteX39" fmla="*/ 790575 w 2981468"/>
              <a:gd name="connsiteY39" fmla="*/ 1676400 h 3295650"/>
              <a:gd name="connsiteX40" fmla="*/ 771525 w 2981468"/>
              <a:gd name="connsiteY40" fmla="*/ 1647825 h 3295650"/>
              <a:gd name="connsiteX41" fmla="*/ 781050 w 2981468"/>
              <a:gd name="connsiteY41" fmla="*/ 1562100 h 3295650"/>
              <a:gd name="connsiteX42" fmla="*/ 828675 w 2981468"/>
              <a:gd name="connsiteY42" fmla="*/ 1552575 h 3295650"/>
              <a:gd name="connsiteX43" fmla="*/ 885825 w 2981468"/>
              <a:gd name="connsiteY43" fmla="*/ 1543050 h 3295650"/>
              <a:gd name="connsiteX44" fmla="*/ 933450 w 2981468"/>
              <a:gd name="connsiteY44" fmla="*/ 1524000 h 3295650"/>
              <a:gd name="connsiteX45" fmla="*/ 971550 w 2981468"/>
              <a:gd name="connsiteY45" fmla="*/ 1504950 h 3295650"/>
              <a:gd name="connsiteX46" fmla="*/ 1076325 w 2981468"/>
              <a:gd name="connsiteY46" fmla="*/ 1495425 h 3295650"/>
              <a:gd name="connsiteX47" fmla="*/ 1209675 w 2981468"/>
              <a:gd name="connsiteY47" fmla="*/ 1504950 h 3295650"/>
              <a:gd name="connsiteX48" fmla="*/ 1228725 w 2981468"/>
              <a:gd name="connsiteY48" fmla="*/ 1533525 h 3295650"/>
              <a:gd name="connsiteX49" fmla="*/ 1257300 w 2981468"/>
              <a:gd name="connsiteY49" fmla="*/ 1543050 h 3295650"/>
              <a:gd name="connsiteX50" fmla="*/ 1362075 w 2981468"/>
              <a:gd name="connsiteY50" fmla="*/ 1600200 h 3295650"/>
              <a:gd name="connsiteX51" fmla="*/ 1409700 w 2981468"/>
              <a:gd name="connsiteY51" fmla="*/ 1609725 h 3295650"/>
              <a:gd name="connsiteX52" fmla="*/ 1552575 w 2981468"/>
              <a:gd name="connsiteY52" fmla="*/ 1628775 h 3295650"/>
              <a:gd name="connsiteX53" fmla="*/ 1609725 w 2981468"/>
              <a:gd name="connsiteY53" fmla="*/ 1638300 h 3295650"/>
              <a:gd name="connsiteX54" fmla="*/ 1838325 w 2981468"/>
              <a:gd name="connsiteY54" fmla="*/ 1628775 h 3295650"/>
              <a:gd name="connsiteX55" fmla="*/ 1847850 w 2981468"/>
              <a:gd name="connsiteY55" fmla="*/ 1600200 h 3295650"/>
              <a:gd name="connsiteX56" fmla="*/ 1876425 w 2981468"/>
              <a:gd name="connsiteY56" fmla="*/ 1571625 h 3295650"/>
              <a:gd name="connsiteX57" fmla="*/ 1895475 w 2981468"/>
              <a:gd name="connsiteY57" fmla="*/ 1543050 h 3295650"/>
              <a:gd name="connsiteX58" fmla="*/ 1952625 w 2981468"/>
              <a:gd name="connsiteY58" fmla="*/ 1495425 h 3295650"/>
              <a:gd name="connsiteX59" fmla="*/ 2105025 w 2981468"/>
              <a:gd name="connsiteY59" fmla="*/ 1476375 h 3295650"/>
              <a:gd name="connsiteX60" fmla="*/ 2209800 w 2981468"/>
              <a:gd name="connsiteY60" fmla="*/ 1457325 h 3295650"/>
              <a:gd name="connsiteX61" fmla="*/ 2333625 w 2981468"/>
              <a:gd name="connsiteY61" fmla="*/ 1447800 h 3295650"/>
              <a:gd name="connsiteX62" fmla="*/ 2419350 w 2981468"/>
              <a:gd name="connsiteY62" fmla="*/ 1438275 h 3295650"/>
              <a:gd name="connsiteX63" fmla="*/ 2495550 w 2981468"/>
              <a:gd name="connsiteY63" fmla="*/ 1419225 h 3295650"/>
              <a:gd name="connsiteX64" fmla="*/ 2562225 w 2981468"/>
              <a:gd name="connsiteY64" fmla="*/ 1409700 h 3295650"/>
              <a:gd name="connsiteX65" fmla="*/ 2590800 w 2981468"/>
              <a:gd name="connsiteY65" fmla="*/ 1381125 h 3295650"/>
              <a:gd name="connsiteX66" fmla="*/ 2638425 w 2981468"/>
              <a:gd name="connsiteY66" fmla="*/ 1371600 h 3295650"/>
              <a:gd name="connsiteX67" fmla="*/ 2638425 w 2981468"/>
              <a:gd name="connsiteY67" fmla="*/ 1276350 h 3295650"/>
              <a:gd name="connsiteX68" fmla="*/ 2628900 w 2981468"/>
              <a:gd name="connsiteY68" fmla="*/ 1247775 h 3295650"/>
              <a:gd name="connsiteX69" fmla="*/ 2600325 w 2981468"/>
              <a:gd name="connsiteY69" fmla="*/ 1238250 h 3295650"/>
              <a:gd name="connsiteX70" fmla="*/ 2543175 w 2981468"/>
              <a:gd name="connsiteY70" fmla="*/ 1200150 h 3295650"/>
              <a:gd name="connsiteX71" fmla="*/ 2438400 w 2981468"/>
              <a:gd name="connsiteY71" fmla="*/ 1181100 h 3295650"/>
              <a:gd name="connsiteX72" fmla="*/ 2352675 w 2981468"/>
              <a:gd name="connsiteY72" fmla="*/ 1152525 h 3295650"/>
              <a:gd name="connsiteX73" fmla="*/ 2295525 w 2981468"/>
              <a:gd name="connsiteY73" fmla="*/ 1133475 h 3295650"/>
              <a:gd name="connsiteX74" fmla="*/ 2266950 w 2981468"/>
              <a:gd name="connsiteY74" fmla="*/ 1123950 h 3295650"/>
              <a:gd name="connsiteX75" fmla="*/ 2238375 w 2981468"/>
              <a:gd name="connsiteY75" fmla="*/ 1114425 h 3295650"/>
              <a:gd name="connsiteX76" fmla="*/ 2162175 w 2981468"/>
              <a:gd name="connsiteY76" fmla="*/ 1104900 h 3295650"/>
              <a:gd name="connsiteX77" fmla="*/ 2076450 w 2981468"/>
              <a:gd name="connsiteY77" fmla="*/ 1076325 h 3295650"/>
              <a:gd name="connsiteX78" fmla="*/ 2038350 w 2981468"/>
              <a:gd name="connsiteY78" fmla="*/ 1066800 h 3295650"/>
              <a:gd name="connsiteX79" fmla="*/ 1962150 w 2981468"/>
              <a:gd name="connsiteY79" fmla="*/ 1038225 h 3295650"/>
              <a:gd name="connsiteX80" fmla="*/ 1866900 w 2981468"/>
              <a:gd name="connsiteY80" fmla="*/ 1019175 h 3295650"/>
              <a:gd name="connsiteX81" fmla="*/ 1790700 w 2981468"/>
              <a:gd name="connsiteY81" fmla="*/ 1000125 h 3295650"/>
              <a:gd name="connsiteX82" fmla="*/ 1895475 w 2981468"/>
              <a:gd name="connsiteY82" fmla="*/ 971550 h 3295650"/>
              <a:gd name="connsiteX83" fmla="*/ 1952625 w 2981468"/>
              <a:gd name="connsiteY83" fmla="*/ 952500 h 3295650"/>
              <a:gd name="connsiteX84" fmla="*/ 2000250 w 2981468"/>
              <a:gd name="connsiteY84" fmla="*/ 942975 h 3295650"/>
              <a:gd name="connsiteX85" fmla="*/ 2066925 w 2981468"/>
              <a:gd name="connsiteY85" fmla="*/ 904875 h 3295650"/>
              <a:gd name="connsiteX86" fmla="*/ 2095500 w 2981468"/>
              <a:gd name="connsiteY86" fmla="*/ 885825 h 3295650"/>
              <a:gd name="connsiteX87" fmla="*/ 2124075 w 2981468"/>
              <a:gd name="connsiteY87" fmla="*/ 876300 h 3295650"/>
              <a:gd name="connsiteX88" fmla="*/ 2124075 w 2981468"/>
              <a:gd name="connsiteY88" fmla="*/ 533400 h 3295650"/>
              <a:gd name="connsiteX89" fmla="*/ 2114550 w 2981468"/>
              <a:gd name="connsiteY89" fmla="*/ 504825 h 3295650"/>
              <a:gd name="connsiteX90" fmla="*/ 2181225 w 2981468"/>
              <a:gd name="connsiteY90" fmla="*/ 514350 h 3295650"/>
              <a:gd name="connsiteX91" fmla="*/ 2219325 w 2981468"/>
              <a:gd name="connsiteY91" fmla="*/ 523875 h 3295650"/>
              <a:gd name="connsiteX92" fmla="*/ 2266950 w 2981468"/>
              <a:gd name="connsiteY92" fmla="*/ 542925 h 3295650"/>
              <a:gd name="connsiteX93" fmla="*/ 2381250 w 2981468"/>
              <a:gd name="connsiteY93" fmla="*/ 552450 h 3295650"/>
              <a:gd name="connsiteX94" fmla="*/ 2476500 w 2981468"/>
              <a:gd name="connsiteY94" fmla="*/ 542925 h 3295650"/>
              <a:gd name="connsiteX95" fmla="*/ 2505075 w 2981468"/>
              <a:gd name="connsiteY95" fmla="*/ 533400 h 3295650"/>
              <a:gd name="connsiteX96" fmla="*/ 2552700 w 2981468"/>
              <a:gd name="connsiteY96" fmla="*/ 495300 h 3295650"/>
              <a:gd name="connsiteX97" fmla="*/ 2571750 w 2981468"/>
              <a:gd name="connsiteY97" fmla="*/ 419100 h 3295650"/>
              <a:gd name="connsiteX98" fmla="*/ 2590800 w 2981468"/>
              <a:gd name="connsiteY98" fmla="*/ 352425 h 3295650"/>
              <a:gd name="connsiteX99" fmla="*/ 2628900 w 2981468"/>
              <a:gd name="connsiteY99" fmla="*/ 295275 h 3295650"/>
              <a:gd name="connsiteX100" fmla="*/ 2905125 w 2981468"/>
              <a:gd name="connsiteY100" fmla="*/ 285750 h 3295650"/>
              <a:gd name="connsiteX101" fmla="*/ 2962275 w 2981468"/>
              <a:gd name="connsiteY101" fmla="*/ 276225 h 3295650"/>
              <a:gd name="connsiteX102" fmla="*/ 2962275 w 2981468"/>
              <a:gd name="connsiteY102" fmla="*/ 171450 h 3295650"/>
              <a:gd name="connsiteX103" fmla="*/ 2914650 w 2981468"/>
              <a:gd name="connsiteY103" fmla="*/ 161925 h 3295650"/>
              <a:gd name="connsiteX104" fmla="*/ 2800350 w 2981468"/>
              <a:gd name="connsiteY104" fmla="*/ 142875 h 3295650"/>
              <a:gd name="connsiteX105" fmla="*/ 2695575 w 2981468"/>
              <a:gd name="connsiteY105" fmla="*/ 123825 h 3295650"/>
              <a:gd name="connsiteX106" fmla="*/ 2600325 w 2981468"/>
              <a:gd name="connsiteY106" fmla="*/ 104775 h 3295650"/>
              <a:gd name="connsiteX107" fmla="*/ 2543175 w 2981468"/>
              <a:gd name="connsiteY107" fmla="*/ 95250 h 3295650"/>
              <a:gd name="connsiteX108" fmla="*/ 2457450 w 2981468"/>
              <a:gd name="connsiteY108" fmla="*/ 47625 h 3295650"/>
              <a:gd name="connsiteX109" fmla="*/ 2428875 w 2981468"/>
              <a:gd name="connsiteY109" fmla="*/ 38100 h 3295650"/>
              <a:gd name="connsiteX110" fmla="*/ 2400300 w 2981468"/>
              <a:gd name="connsiteY110" fmla="*/ 19050 h 3295650"/>
              <a:gd name="connsiteX111" fmla="*/ 2362200 w 2981468"/>
              <a:gd name="connsiteY111" fmla="*/ 0 h 3295650"/>
              <a:gd name="connsiteX112" fmla="*/ 2247900 w 2981468"/>
              <a:gd name="connsiteY112" fmla="*/ 9525 h 3295650"/>
              <a:gd name="connsiteX113" fmla="*/ 2200275 w 2981468"/>
              <a:gd name="connsiteY113" fmla="*/ 95250 h 3295650"/>
              <a:gd name="connsiteX114" fmla="*/ 2171700 w 2981468"/>
              <a:gd name="connsiteY114" fmla="*/ 123825 h 3295650"/>
              <a:gd name="connsiteX115" fmla="*/ 2114550 w 2981468"/>
              <a:gd name="connsiteY115" fmla="*/ 171450 h 3295650"/>
              <a:gd name="connsiteX116" fmla="*/ 1857375 w 2981468"/>
              <a:gd name="connsiteY116" fmla="*/ 161925 h 3295650"/>
              <a:gd name="connsiteX117" fmla="*/ 1800225 w 2981468"/>
              <a:gd name="connsiteY117" fmla="*/ 142875 h 3295650"/>
              <a:gd name="connsiteX118" fmla="*/ 1771650 w 2981468"/>
              <a:gd name="connsiteY118" fmla="*/ 114300 h 3295650"/>
              <a:gd name="connsiteX119" fmla="*/ 1743075 w 2981468"/>
              <a:gd name="connsiteY119" fmla="*/ 76200 h 3295650"/>
              <a:gd name="connsiteX120" fmla="*/ 1714500 w 2981468"/>
              <a:gd name="connsiteY120" fmla="*/ 66675 h 3295650"/>
              <a:gd name="connsiteX121" fmla="*/ 1695450 w 2981468"/>
              <a:gd name="connsiteY121" fmla="*/ 38100 h 3295650"/>
              <a:gd name="connsiteX122" fmla="*/ 1666875 w 2981468"/>
              <a:gd name="connsiteY122" fmla="*/ 47625 h 3295650"/>
              <a:gd name="connsiteX123" fmla="*/ 1647825 w 2981468"/>
              <a:gd name="connsiteY123" fmla="*/ 85725 h 3295650"/>
              <a:gd name="connsiteX124" fmla="*/ 1628775 w 2981468"/>
              <a:gd name="connsiteY124" fmla="*/ 114300 h 3295650"/>
              <a:gd name="connsiteX125" fmla="*/ 1619250 w 2981468"/>
              <a:gd name="connsiteY125" fmla="*/ 152400 h 3295650"/>
              <a:gd name="connsiteX126" fmla="*/ 1590675 w 2981468"/>
              <a:gd name="connsiteY126" fmla="*/ 180975 h 3295650"/>
              <a:gd name="connsiteX127" fmla="*/ 1600200 w 2981468"/>
              <a:gd name="connsiteY127" fmla="*/ 352425 h 3295650"/>
              <a:gd name="connsiteX128" fmla="*/ 1647825 w 2981468"/>
              <a:gd name="connsiteY128" fmla="*/ 381000 h 3295650"/>
              <a:gd name="connsiteX129" fmla="*/ 1781175 w 2981468"/>
              <a:gd name="connsiteY129" fmla="*/ 409575 h 3295650"/>
              <a:gd name="connsiteX130" fmla="*/ 1819275 w 2981468"/>
              <a:gd name="connsiteY130" fmla="*/ 419100 h 3295650"/>
              <a:gd name="connsiteX131" fmla="*/ 1771650 w 2981468"/>
              <a:gd name="connsiteY131" fmla="*/ 438150 h 3295650"/>
              <a:gd name="connsiteX132" fmla="*/ 1600200 w 2981468"/>
              <a:gd name="connsiteY132" fmla="*/ 457200 h 3295650"/>
              <a:gd name="connsiteX133" fmla="*/ 1571625 w 2981468"/>
              <a:gd name="connsiteY133" fmla="*/ 466725 h 3295650"/>
              <a:gd name="connsiteX134" fmla="*/ 1419225 w 2981468"/>
              <a:gd name="connsiteY134" fmla="*/ 485775 h 3295650"/>
              <a:gd name="connsiteX135" fmla="*/ 1323975 w 2981468"/>
              <a:gd name="connsiteY135" fmla="*/ 504825 h 3295650"/>
              <a:gd name="connsiteX136" fmla="*/ 1238250 w 2981468"/>
              <a:gd name="connsiteY136" fmla="*/ 514350 h 3295650"/>
              <a:gd name="connsiteX137" fmla="*/ 1171575 w 2981468"/>
              <a:gd name="connsiteY137" fmla="*/ 523875 h 3295650"/>
              <a:gd name="connsiteX138" fmla="*/ 971550 w 2981468"/>
              <a:gd name="connsiteY138" fmla="*/ 542925 h 3295650"/>
              <a:gd name="connsiteX139" fmla="*/ 476250 w 2981468"/>
              <a:gd name="connsiteY139" fmla="*/ 523875 h 3295650"/>
              <a:gd name="connsiteX140" fmla="*/ 428625 w 2981468"/>
              <a:gd name="connsiteY140" fmla="*/ 514350 h 3295650"/>
              <a:gd name="connsiteX141" fmla="*/ 390525 w 2981468"/>
              <a:gd name="connsiteY141" fmla="*/ 495300 h 3295650"/>
              <a:gd name="connsiteX142" fmla="*/ 295275 w 2981468"/>
              <a:gd name="connsiteY142" fmla="*/ 466725 h 3295650"/>
              <a:gd name="connsiteX143" fmla="*/ 200025 w 2981468"/>
              <a:gd name="connsiteY143" fmla="*/ 400050 h 3295650"/>
              <a:gd name="connsiteX144" fmla="*/ 171450 w 2981468"/>
              <a:gd name="connsiteY144" fmla="*/ 390525 h 3295650"/>
              <a:gd name="connsiteX145" fmla="*/ 85725 w 2981468"/>
              <a:gd name="connsiteY145" fmla="*/ 304800 h 3295650"/>
              <a:gd name="connsiteX146" fmla="*/ 57150 w 2981468"/>
              <a:gd name="connsiteY146" fmla="*/ 276225 h 3295650"/>
              <a:gd name="connsiteX147" fmla="*/ 19050 w 2981468"/>
              <a:gd name="connsiteY147" fmla="*/ 209550 h 3295650"/>
              <a:gd name="connsiteX148" fmla="*/ 0 w 2981468"/>
              <a:gd name="connsiteY148" fmla="*/ 209550 h 32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981468" h="3295650">
                <a:moveTo>
                  <a:pt x="1733550" y="3295650"/>
                </a:moveTo>
                <a:cubicBezTo>
                  <a:pt x="1736725" y="3279775"/>
                  <a:pt x="1733665" y="3261199"/>
                  <a:pt x="1743075" y="3248025"/>
                </a:cubicBezTo>
                <a:cubicBezTo>
                  <a:pt x="1751328" y="3236471"/>
                  <a:pt x="1768999" y="3236280"/>
                  <a:pt x="1781175" y="3228975"/>
                </a:cubicBezTo>
                <a:cubicBezTo>
                  <a:pt x="1800808" y="3217195"/>
                  <a:pt x="1819275" y="3203575"/>
                  <a:pt x="1838325" y="3190875"/>
                </a:cubicBezTo>
                <a:lnTo>
                  <a:pt x="1866900" y="3171825"/>
                </a:lnTo>
                <a:lnTo>
                  <a:pt x="1895475" y="3152775"/>
                </a:lnTo>
                <a:lnTo>
                  <a:pt x="1924050" y="3133725"/>
                </a:lnTo>
                <a:cubicBezTo>
                  <a:pt x="1947590" y="3063105"/>
                  <a:pt x="1934120" y="3094536"/>
                  <a:pt x="1962150" y="3038475"/>
                </a:cubicBezTo>
                <a:cubicBezTo>
                  <a:pt x="1974755" y="2950243"/>
                  <a:pt x="1979671" y="2949417"/>
                  <a:pt x="1962150" y="2838450"/>
                </a:cubicBezTo>
                <a:cubicBezTo>
                  <a:pt x="1959483" y="2821561"/>
                  <a:pt x="1949450" y="2806700"/>
                  <a:pt x="1943100" y="2790825"/>
                </a:cubicBezTo>
                <a:cubicBezTo>
                  <a:pt x="1939925" y="2771775"/>
                  <a:pt x="1939682" y="2751997"/>
                  <a:pt x="1933575" y="2733675"/>
                </a:cubicBezTo>
                <a:cubicBezTo>
                  <a:pt x="1925692" y="2710026"/>
                  <a:pt x="1900687" y="2694210"/>
                  <a:pt x="1885950" y="2676525"/>
                </a:cubicBezTo>
                <a:cubicBezTo>
                  <a:pt x="1878621" y="2667731"/>
                  <a:pt x="1872580" y="2657889"/>
                  <a:pt x="1866900" y="2647950"/>
                </a:cubicBezTo>
                <a:cubicBezTo>
                  <a:pt x="1859855" y="2635622"/>
                  <a:pt x="1856720" y="2620938"/>
                  <a:pt x="1847850" y="2609850"/>
                </a:cubicBezTo>
                <a:cubicBezTo>
                  <a:pt x="1831020" y="2588813"/>
                  <a:pt x="1809750" y="2571750"/>
                  <a:pt x="1790700" y="2552700"/>
                </a:cubicBezTo>
                <a:cubicBezTo>
                  <a:pt x="1781175" y="2543175"/>
                  <a:pt x="1774904" y="2528385"/>
                  <a:pt x="1762125" y="2524125"/>
                </a:cubicBezTo>
                <a:cubicBezTo>
                  <a:pt x="1752600" y="2520950"/>
                  <a:pt x="1743290" y="2517035"/>
                  <a:pt x="1733550" y="2514600"/>
                </a:cubicBezTo>
                <a:cubicBezTo>
                  <a:pt x="1674627" y="2499869"/>
                  <a:pt x="1623027" y="2488414"/>
                  <a:pt x="1562100" y="2486025"/>
                </a:cubicBezTo>
                <a:cubicBezTo>
                  <a:pt x="1428815" y="2480798"/>
                  <a:pt x="1295400" y="2479675"/>
                  <a:pt x="1162050" y="2476500"/>
                </a:cubicBezTo>
                <a:cubicBezTo>
                  <a:pt x="1149350" y="2473325"/>
                  <a:pt x="1135659" y="2472829"/>
                  <a:pt x="1123950" y="2466975"/>
                </a:cubicBezTo>
                <a:cubicBezTo>
                  <a:pt x="992942" y="2401471"/>
                  <a:pt x="1117246" y="2445690"/>
                  <a:pt x="1038225" y="2419350"/>
                </a:cubicBezTo>
                <a:cubicBezTo>
                  <a:pt x="1028700" y="2409825"/>
                  <a:pt x="1019998" y="2399399"/>
                  <a:pt x="1009650" y="2390775"/>
                </a:cubicBezTo>
                <a:cubicBezTo>
                  <a:pt x="1000856" y="2383446"/>
                  <a:pt x="988404" y="2380519"/>
                  <a:pt x="981075" y="2371725"/>
                </a:cubicBezTo>
                <a:cubicBezTo>
                  <a:pt x="971985" y="2360817"/>
                  <a:pt x="968375" y="2346325"/>
                  <a:pt x="962025" y="2333625"/>
                </a:cubicBezTo>
                <a:cubicBezTo>
                  <a:pt x="965200" y="2305050"/>
                  <a:pt x="961725" y="2274920"/>
                  <a:pt x="971550" y="2247900"/>
                </a:cubicBezTo>
                <a:cubicBezTo>
                  <a:pt x="975462" y="2237142"/>
                  <a:pt x="992796" y="2237644"/>
                  <a:pt x="1000125" y="2228850"/>
                </a:cubicBezTo>
                <a:cubicBezTo>
                  <a:pt x="1009215" y="2217942"/>
                  <a:pt x="1012130" y="2203078"/>
                  <a:pt x="1019175" y="2190750"/>
                </a:cubicBezTo>
                <a:cubicBezTo>
                  <a:pt x="1035959" y="2161379"/>
                  <a:pt x="1044421" y="2151831"/>
                  <a:pt x="1076325" y="2133600"/>
                </a:cubicBezTo>
                <a:cubicBezTo>
                  <a:pt x="1085042" y="2128619"/>
                  <a:pt x="1095375" y="2127250"/>
                  <a:pt x="1104900" y="2124075"/>
                </a:cubicBezTo>
                <a:cubicBezTo>
                  <a:pt x="1116678" y="2053406"/>
                  <a:pt x="1119412" y="2070540"/>
                  <a:pt x="1104900" y="1990725"/>
                </a:cubicBezTo>
                <a:cubicBezTo>
                  <a:pt x="1103104" y="1980847"/>
                  <a:pt x="1102475" y="1969250"/>
                  <a:pt x="1095375" y="1962150"/>
                </a:cubicBezTo>
                <a:cubicBezTo>
                  <a:pt x="1088275" y="1955050"/>
                  <a:pt x="1076325" y="1955800"/>
                  <a:pt x="1066800" y="1952625"/>
                </a:cubicBezTo>
                <a:cubicBezTo>
                  <a:pt x="1054100" y="1943100"/>
                  <a:pt x="1043207" y="1930497"/>
                  <a:pt x="1028700" y="1924050"/>
                </a:cubicBezTo>
                <a:cubicBezTo>
                  <a:pt x="1013906" y="1917475"/>
                  <a:pt x="996781" y="1918452"/>
                  <a:pt x="981075" y="1914525"/>
                </a:cubicBezTo>
                <a:cubicBezTo>
                  <a:pt x="949527" y="1906638"/>
                  <a:pt x="951861" y="1904574"/>
                  <a:pt x="923925" y="1885950"/>
                </a:cubicBezTo>
                <a:cubicBezTo>
                  <a:pt x="917575" y="1876425"/>
                  <a:pt x="913490" y="1864913"/>
                  <a:pt x="904875" y="1857375"/>
                </a:cubicBezTo>
                <a:cubicBezTo>
                  <a:pt x="887645" y="1842298"/>
                  <a:pt x="863914" y="1835464"/>
                  <a:pt x="847725" y="1819275"/>
                </a:cubicBezTo>
                <a:lnTo>
                  <a:pt x="819150" y="1790700"/>
                </a:lnTo>
                <a:cubicBezTo>
                  <a:pt x="808543" y="1758879"/>
                  <a:pt x="808073" y="1759905"/>
                  <a:pt x="800100" y="1724025"/>
                </a:cubicBezTo>
                <a:cubicBezTo>
                  <a:pt x="796588" y="1708221"/>
                  <a:pt x="796259" y="1691559"/>
                  <a:pt x="790575" y="1676400"/>
                </a:cubicBezTo>
                <a:cubicBezTo>
                  <a:pt x="786555" y="1665681"/>
                  <a:pt x="777875" y="1657350"/>
                  <a:pt x="771525" y="1647825"/>
                </a:cubicBezTo>
                <a:cubicBezTo>
                  <a:pt x="774700" y="1619250"/>
                  <a:pt x="766258" y="1586754"/>
                  <a:pt x="781050" y="1562100"/>
                </a:cubicBezTo>
                <a:cubicBezTo>
                  <a:pt x="789379" y="1548218"/>
                  <a:pt x="812747" y="1555471"/>
                  <a:pt x="828675" y="1552575"/>
                </a:cubicBezTo>
                <a:cubicBezTo>
                  <a:pt x="847676" y="1549120"/>
                  <a:pt x="866775" y="1546225"/>
                  <a:pt x="885825" y="1543050"/>
                </a:cubicBezTo>
                <a:cubicBezTo>
                  <a:pt x="901700" y="1536700"/>
                  <a:pt x="917826" y="1530944"/>
                  <a:pt x="933450" y="1524000"/>
                </a:cubicBezTo>
                <a:cubicBezTo>
                  <a:pt x="946425" y="1518233"/>
                  <a:pt x="957627" y="1507735"/>
                  <a:pt x="971550" y="1504950"/>
                </a:cubicBezTo>
                <a:cubicBezTo>
                  <a:pt x="1005938" y="1498072"/>
                  <a:pt x="1041400" y="1498600"/>
                  <a:pt x="1076325" y="1495425"/>
                </a:cubicBezTo>
                <a:cubicBezTo>
                  <a:pt x="1120775" y="1498600"/>
                  <a:pt x="1166442" y="1494142"/>
                  <a:pt x="1209675" y="1504950"/>
                </a:cubicBezTo>
                <a:cubicBezTo>
                  <a:pt x="1220781" y="1507726"/>
                  <a:pt x="1219786" y="1526374"/>
                  <a:pt x="1228725" y="1533525"/>
                </a:cubicBezTo>
                <a:cubicBezTo>
                  <a:pt x="1236565" y="1539797"/>
                  <a:pt x="1248320" y="1538560"/>
                  <a:pt x="1257300" y="1543050"/>
                </a:cubicBezTo>
                <a:cubicBezTo>
                  <a:pt x="1303661" y="1566230"/>
                  <a:pt x="1290130" y="1585811"/>
                  <a:pt x="1362075" y="1600200"/>
                </a:cubicBezTo>
                <a:cubicBezTo>
                  <a:pt x="1377950" y="1603375"/>
                  <a:pt x="1393690" y="1607323"/>
                  <a:pt x="1409700" y="1609725"/>
                </a:cubicBezTo>
                <a:cubicBezTo>
                  <a:pt x="1457215" y="1616852"/>
                  <a:pt x="1505011" y="1621980"/>
                  <a:pt x="1552575" y="1628775"/>
                </a:cubicBezTo>
                <a:cubicBezTo>
                  <a:pt x="1571694" y="1631506"/>
                  <a:pt x="1590675" y="1635125"/>
                  <a:pt x="1609725" y="1638300"/>
                </a:cubicBezTo>
                <a:cubicBezTo>
                  <a:pt x="1685925" y="1635125"/>
                  <a:pt x="1763017" y="1640824"/>
                  <a:pt x="1838325" y="1628775"/>
                </a:cubicBezTo>
                <a:cubicBezTo>
                  <a:pt x="1848239" y="1627189"/>
                  <a:pt x="1842281" y="1608554"/>
                  <a:pt x="1847850" y="1600200"/>
                </a:cubicBezTo>
                <a:cubicBezTo>
                  <a:pt x="1855322" y="1588992"/>
                  <a:pt x="1867801" y="1581973"/>
                  <a:pt x="1876425" y="1571625"/>
                </a:cubicBezTo>
                <a:cubicBezTo>
                  <a:pt x="1883754" y="1562831"/>
                  <a:pt x="1888146" y="1551844"/>
                  <a:pt x="1895475" y="1543050"/>
                </a:cubicBezTo>
                <a:cubicBezTo>
                  <a:pt x="1906705" y="1529574"/>
                  <a:pt x="1934461" y="1502236"/>
                  <a:pt x="1952625" y="1495425"/>
                </a:cubicBezTo>
                <a:cubicBezTo>
                  <a:pt x="1985126" y="1483237"/>
                  <a:pt x="2091379" y="1478236"/>
                  <a:pt x="2105025" y="1476375"/>
                </a:cubicBezTo>
                <a:cubicBezTo>
                  <a:pt x="2140197" y="1471579"/>
                  <a:pt x="2174577" y="1461728"/>
                  <a:pt x="2209800" y="1457325"/>
                </a:cubicBezTo>
                <a:cubicBezTo>
                  <a:pt x="2250877" y="1452190"/>
                  <a:pt x="2292398" y="1451548"/>
                  <a:pt x="2333625" y="1447800"/>
                </a:cubicBezTo>
                <a:cubicBezTo>
                  <a:pt x="2362258" y="1445197"/>
                  <a:pt x="2390775" y="1441450"/>
                  <a:pt x="2419350" y="1438275"/>
                </a:cubicBezTo>
                <a:cubicBezTo>
                  <a:pt x="2444750" y="1431925"/>
                  <a:pt x="2469877" y="1424360"/>
                  <a:pt x="2495550" y="1419225"/>
                </a:cubicBezTo>
                <a:cubicBezTo>
                  <a:pt x="2517565" y="1414822"/>
                  <a:pt x="2541380" y="1418038"/>
                  <a:pt x="2562225" y="1409700"/>
                </a:cubicBezTo>
                <a:cubicBezTo>
                  <a:pt x="2574732" y="1404697"/>
                  <a:pt x="2578752" y="1387149"/>
                  <a:pt x="2590800" y="1381125"/>
                </a:cubicBezTo>
                <a:cubicBezTo>
                  <a:pt x="2605280" y="1373885"/>
                  <a:pt x="2622550" y="1374775"/>
                  <a:pt x="2638425" y="1371600"/>
                </a:cubicBezTo>
                <a:cubicBezTo>
                  <a:pt x="2653826" y="1325397"/>
                  <a:pt x="2652106" y="1344756"/>
                  <a:pt x="2638425" y="1276350"/>
                </a:cubicBezTo>
                <a:cubicBezTo>
                  <a:pt x="2636456" y="1266505"/>
                  <a:pt x="2636000" y="1254875"/>
                  <a:pt x="2628900" y="1247775"/>
                </a:cubicBezTo>
                <a:cubicBezTo>
                  <a:pt x="2621800" y="1240675"/>
                  <a:pt x="2609102" y="1243126"/>
                  <a:pt x="2600325" y="1238250"/>
                </a:cubicBezTo>
                <a:cubicBezTo>
                  <a:pt x="2580311" y="1227131"/>
                  <a:pt x="2565759" y="1203914"/>
                  <a:pt x="2543175" y="1200150"/>
                </a:cubicBezTo>
                <a:cubicBezTo>
                  <a:pt x="2501818" y="1193257"/>
                  <a:pt x="2478338" y="1189975"/>
                  <a:pt x="2438400" y="1181100"/>
                </a:cubicBezTo>
                <a:cubicBezTo>
                  <a:pt x="2382685" y="1168719"/>
                  <a:pt x="2413796" y="1174751"/>
                  <a:pt x="2352675" y="1152525"/>
                </a:cubicBezTo>
                <a:cubicBezTo>
                  <a:pt x="2333804" y="1145663"/>
                  <a:pt x="2314575" y="1139825"/>
                  <a:pt x="2295525" y="1133475"/>
                </a:cubicBezTo>
                <a:lnTo>
                  <a:pt x="2266950" y="1123950"/>
                </a:lnTo>
                <a:cubicBezTo>
                  <a:pt x="2257425" y="1120775"/>
                  <a:pt x="2248338" y="1115670"/>
                  <a:pt x="2238375" y="1114425"/>
                </a:cubicBezTo>
                <a:lnTo>
                  <a:pt x="2162175" y="1104900"/>
                </a:lnTo>
                <a:cubicBezTo>
                  <a:pt x="2133600" y="1095375"/>
                  <a:pt x="2105671" y="1083630"/>
                  <a:pt x="2076450" y="1076325"/>
                </a:cubicBezTo>
                <a:cubicBezTo>
                  <a:pt x="2063750" y="1073150"/>
                  <a:pt x="2050937" y="1070396"/>
                  <a:pt x="2038350" y="1066800"/>
                </a:cubicBezTo>
                <a:cubicBezTo>
                  <a:pt x="1991533" y="1053424"/>
                  <a:pt x="2022539" y="1058355"/>
                  <a:pt x="1962150" y="1038225"/>
                </a:cubicBezTo>
                <a:cubicBezTo>
                  <a:pt x="1931825" y="1028117"/>
                  <a:pt x="1897852" y="1024803"/>
                  <a:pt x="1866900" y="1019175"/>
                </a:cubicBezTo>
                <a:cubicBezTo>
                  <a:pt x="1816326" y="1009980"/>
                  <a:pt x="1830357" y="1013344"/>
                  <a:pt x="1790700" y="1000125"/>
                </a:cubicBezTo>
                <a:cubicBezTo>
                  <a:pt x="1892660" y="959341"/>
                  <a:pt x="1780340" y="1000334"/>
                  <a:pt x="1895475" y="971550"/>
                </a:cubicBezTo>
                <a:cubicBezTo>
                  <a:pt x="1914956" y="966680"/>
                  <a:pt x="1933252" y="957784"/>
                  <a:pt x="1952625" y="952500"/>
                </a:cubicBezTo>
                <a:cubicBezTo>
                  <a:pt x="1968244" y="948240"/>
                  <a:pt x="1984375" y="946150"/>
                  <a:pt x="2000250" y="942975"/>
                </a:cubicBezTo>
                <a:cubicBezTo>
                  <a:pt x="2022475" y="930275"/>
                  <a:pt x="2044975" y="918045"/>
                  <a:pt x="2066925" y="904875"/>
                </a:cubicBezTo>
                <a:cubicBezTo>
                  <a:pt x="2076741" y="898985"/>
                  <a:pt x="2085261" y="890945"/>
                  <a:pt x="2095500" y="885825"/>
                </a:cubicBezTo>
                <a:cubicBezTo>
                  <a:pt x="2104480" y="881335"/>
                  <a:pt x="2114550" y="879475"/>
                  <a:pt x="2124075" y="876300"/>
                </a:cubicBezTo>
                <a:cubicBezTo>
                  <a:pt x="2166076" y="750298"/>
                  <a:pt x="2140925" y="836698"/>
                  <a:pt x="2124075" y="533400"/>
                </a:cubicBezTo>
                <a:cubicBezTo>
                  <a:pt x="2123518" y="523375"/>
                  <a:pt x="2105025" y="508000"/>
                  <a:pt x="2114550" y="504825"/>
                </a:cubicBezTo>
                <a:cubicBezTo>
                  <a:pt x="2135849" y="497725"/>
                  <a:pt x="2159136" y="510334"/>
                  <a:pt x="2181225" y="514350"/>
                </a:cubicBezTo>
                <a:cubicBezTo>
                  <a:pt x="2194105" y="516692"/>
                  <a:pt x="2206906" y="519735"/>
                  <a:pt x="2219325" y="523875"/>
                </a:cubicBezTo>
                <a:cubicBezTo>
                  <a:pt x="2235545" y="529282"/>
                  <a:pt x="2250112" y="539954"/>
                  <a:pt x="2266950" y="542925"/>
                </a:cubicBezTo>
                <a:cubicBezTo>
                  <a:pt x="2304600" y="549569"/>
                  <a:pt x="2343150" y="549275"/>
                  <a:pt x="2381250" y="552450"/>
                </a:cubicBezTo>
                <a:cubicBezTo>
                  <a:pt x="2413000" y="549275"/>
                  <a:pt x="2444963" y="547777"/>
                  <a:pt x="2476500" y="542925"/>
                </a:cubicBezTo>
                <a:cubicBezTo>
                  <a:pt x="2486423" y="541398"/>
                  <a:pt x="2497235" y="539672"/>
                  <a:pt x="2505075" y="533400"/>
                </a:cubicBezTo>
                <a:cubicBezTo>
                  <a:pt x="2566623" y="484161"/>
                  <a:pt x="2480876" y="519241"/>
                  <a:pt x="2552700" y="495300"/>
                </a:cubicBezTo>
                <a:cubicBezTo>
                  <a:pt x="2569721" y="444238"/>
                  <a:pt x="2556425" y="488064"/>
                  <a:pt x="2571750" y="419100"/>
                </a:cubicBezTo>
                <a:cubicBezTo>
                  <a:pt x="2607383" y="258751"/>
                  <a:pt x="2558979" y="479709"/>
                  <a:pt x="2590800" y="352425"/>
                </a:cubicBezTo>
                <a:cubicBezTo>
                  <a:pt x="2600341" y="314263"/>
                  <a:pt x="2586178" y="297945"/>
                  <a:pt x="2628900" y="295275"/>
                </a:cubicBezTo>
                <a:cubicBezTo>
                  <a:pt x="2720850" y="289528"/>
                  <a:pt x="2813050" y="288925"/>
                  <a:pt x="2905125" y="285750"/>
                </a:cubicBezTo>
                <a:cubicBezTo>
                  <a:pt x="2924175" y="282575"/>
                  <a:pt x="2945898" y="286461"/>
                  <a:pt x="2962275" y="276225"/>
                </a:cubicBezTo>
                <a:cubicBezTo>
                  <a:pt x="2995721" y="255322"/>
                  <a:pt x="2978619" y="190129"/>
                  <a:pt x="2962275" y="171450"/>
                </a:cubicBezTo>
                <a:cubicBezTo>
                  <a:pt x="2951614" y="159266"/>
                  <a:pt x="2930454" y="165437"/>
                  <a:pt x="2914650" y="161925"/>
                </a:cubicBezTo>
                <a:cubicBezTo>
                  <a:pt x="2833736" y="143944"/>
                  <a:pt x="2924699" y="158419"/>
                  <a:pt x="2800350" y="142875"/>
                </a:cubicBezTo>
                <a:cubicBezTo>
                  <a:pt x="2739042" y="122439"/>
                  <a:pt x="2803278" y="141776"/>
                  <a:pt x="2695575" y="123825"/>
                </a:cubicBezTo>
                <a:cubicBezTo>
                  <a:pt x="2663637" y="118502"/>
                  <a:pt x="2632149" y="110742"/>
                  <a:pt x="2600325" y="104775"/>
                </a:cubicBezTo>
                <a:cubicBezTo>
                  <a:pt x="2581343" y="101216"/>
                  <a:pt x="2562028" y="99440"/>
                  <a:pt x="2543175" y="95250"/>
                </a:cubicBezTo>
                <a:cubicBezTo>
                  <a:pt x="2456999" y="76100"/>
                  <a:pt x="2604775" y="96733"/>
                  <a:pt x="2457450" y="47625"/>
                </a:cubicBezTo>
                <a:cubicBezTo>
                  <a:pt x="2447925" y="44450"/>
                  <a:pt x="2437855" y="42590"/>
                  <a:pt x="2428875" y="38100"/>
                </a:cubicBezTo>
                <a:cubicBezTo>
                  <a:pt x="2418636" y="32980"/>
                  <a:pt x="2410239" y="24730"/>
                  <a:pt x="2400300" y="19050"/>
                </a:cubicBezTo>
                <a:cubicBezTo>
                  <a:pt x="2387972" y="12005"/>
                  <a:pt x="2374900" y="6350"/>
                  <a:pt x="2362200" y="0"/>
                </a:cubicBezTo>
                <a:cubicBezTo>
                  <a:pt x="2324100" y="3175"/>
                  <a:pt x="2282927" y="-5799"/>
                  <a:pt x="2247900" y="9525"/>
                </a:cubicBezTo>
                <a:cubicBezTo>
                  <a:pt x="2193928" y="33138"/>
                  <a:pt x="2221558" y="63325"/>
                  <a:pt x="2200275" y="95250"/>
                </a:cubicBezTo>
                <a:cubicBezTo>
                  <a:pt x="2192803" y="106458"/>
                  <a:pt x="2180466" y="113598"/>
                  <a:pt x="2171700" y="123825"/>
                </a:cubicBezTo>
                <a:cubicBezTo>
                  <a:pt x="2130181" y="172264"/>
                  <a:pt x="2162562" y="155446"/>
                  <a:pt x="2114550" y="171450"/>
                </a:cubicBezTo>
                <a:cubicBezTo>
                  <a:pt x="2028825" y="168275"/>
                  <a:pt x="1942806" y="169691"/>
                  <a:pt x="1857375" y="161925"/>
                </a:cubicBezTo>
                <a:cubicBezTo>
                  <a:pt x="1837377" y="160107"/>
                  <a:pt x="1800225" y="142875"/>
                  <a:pt x="1800225" y="142875"/>
                </a:cubicBezTo>
                <a:cubicBezTo>
                  <a:pt x="1790700" y="133350"/>
                  <a:pt x="1780416" y="124527"/>
                  <a:pt x="1771650" y="114300"/>
                </a:cubicBezTo>
                <a:cubicBezTo>
                  <a:pt x="1761319" y="102247"/>
                  <a:pt x="1755271" y="86363"/>
                  <a:pt x="1743075" y="76200"/>
                </a:cubicBezTo>
                <a:cubicBezTo>
                  <a:pt x="1735362" y="69772"/>
                  <a:pt x="1724025" y="69850"/>
                  <a:pt x="1714500" y="66675"/>
                </a:cubicBezTo>
                <a:cubicBezTo>
                  <a:pt x="1708150" y="57150"/>
                  <a:pt x="1706079" y="42352"/>
                  <a:pt x="1695450" y="38100"/>
                </a:cubicBezTo>
                <a:cubicBezTo>
                  <a:pt x="1686128" y="34371"/>
                  <a:pt x="1673975" y="40525"/>
                  <a:pt x="1666875" y="47625"/>
                </a:cubicBezTo>
                <a:cubicBezTo>
                  <a:pt x="1656835" y="57665"/>
                  <a:pt x="1654870" y="73397"/>
                  <a:pt x="1647825" y="85725"/>
                </a:cubicBezTo>
                <a:cubicBezTo>
                  <a:pt x="1642145" y="95664"/>
                  <a:pt x="1635125" y="104775"/>
                  <a:pt x="1628775" y="114300"/>
                </a:cubicBezTo>
                <a:cubicBezTo>
                  <a:pt x="1625600" y="127000"/>
                  <a:pt x="1625745" y="141034"/>
                  <a:pt x="1619250" y="152400"/>
                </a:cubicBezTo>
                <a:cubicBezTo>
                  <a:pt x="1612567" y="164096"/>
                  <a:pt x="1591952" y="167565"/>
                  <a:pt x="1590675" y="180975"/>
                </a:cubicBezTo>
                <a:cubicBezTo>
                  <a:pt x="1585248" y="237955"/>
                  <a:pt x="1584475" y="297389"/>
                  <a:pt x="1600200" y="352425"/>
                </a:cubicBezTo>
                <a:cubicBezTo>
                  <a:pt x="1605286" y="370226"/>
                  <a:pt x="1630971" y="373339"/>
                  <a:pt x="1647825" y="381000"/>
                </a:cubicBezTo>
                <a:cubicBezTo>
                  <a:pt x="1705885" y="407391"/>
                  <a:pt x="1714846" y="398520"/>
                  <a:pt x="1781175" y="409575"/>
                </a:cubicBezTo>
                <a:cubicBezTo>
                  <a:pt x="1794088" y="411727"/>
                  <a:pt x="1806575" y="415925"/>
                  <a:pt x="1819275" y="419100"/>
                </a:cubicBezTo>
                <a:cubicBezTo>
                  <a:pt x="1803400" y="425450"/>
                  <a:pt x="1788495" y="435220"/>
                  <a:pt x="1771650" y="438150"/>
                </a:cubicBezTo>
                <a:cubicBezTo>
                  <a:pt x="1714999" y="448002"/>
                  <a:pt x="1600200" y="457200"/>
                  <a:pt x="1600200" y="457200"/>
                </a:cubicBezTo>
                <a:cubicBezTo>
                  <a:pt x="1590675" y="460375"/>
                  <a:pt x="1581365" y="464290"/>
                  <a:pt x="1571625" y="466725"/>
                </a:cubicBezTo>
                <a:cubicBezTo>
                  <a:pt x="1515388" y="480784"/>
                  <a:pt x="1484289" y="479860"/>
                  <a:pt x="1419225" y="485775"/>
                </a:cubicBezTo>
                <a:cubicBezTo>
                  <a:pt x="1387475" y="492125"/>
                  <a:pt x="1355958" y="499775"/>
                  <a:pt x="1323975" y="504825"/>
                </a:cubicBezTo>
                <a:cubicBezTo>
                  <a:pt x="1295576" y="509309"/>
                  <a:pt x="1266779" y="510784"/>
                  <a:pt x="1238250" y="514350"/>
                </a:cubicBezTo>
                <a:cubicBezTo>
                  <a:pt x="1215973" y="517135"/>
                  <a:pt x="1193898" y="521483"/>
                  <a:pt x="1171575" y="523875"/>
                </a:cubicBezTo>
                <a:cubicBezTo>
                  <a:pt x="1104979" y="531010"/>
                  <a:pt x="1038225" y="536575"/>
                  <a:pt x="971550" y="542925"/>
                </a:cubicBezTo>
                <a:cubicBezTo>
                  <a:pt x="812429" y="539225"/>
                  <a:pt x="638921" y="547114"/>
                  <a:pt x="476250" y="523875"/>
                </a:cubicBezTo>
                <a:cubicBezTo>
                  <a:pt x="460223" y="521585"/>
                  <a:pt x="444500" y="517525"/>
                  <a:pt x="428625" y="514350"/>
                </a:cubicBezTo>
                <a:cubicBezTo>
                  <a:pt x="415925" y="508000"/>
                  <a:pt x="404125" y="499380"/>
                  <a:pt x="390525" y="495300"/>
                </a:cubicBezTo>
                <a:cubicBezTo>
                  <a:pt x="319145" y="473886"/>
                  <a:pt x="350814" y="501437"/>
                  <a:pt x="295275" y="466725"/>
                </a:cubicBezTo>
                <a:cubicBezTo>
                  <a:pt x="270435" y="451200"/>
                  <a:pt x="224844" y="408323"/>
                  <a:pt x="200025" y="400050"/>
                </a:cubicBezTo>
                <a:lnTo>
                  <a:pt x="171450" y="390525"/>
                </a:lnTo>
                <a:lnTo>
                  <a:pt x="85725" y="304800"/>
                </a:lnTo>
                <a:lnTo>
                  <a:pt x="57150" y="276225"/>
                </a:lnTo>
                <a:cubicBezTo>
                  <a:pt x="48683" y="242358"/>
                  <a:pt x="52431" y="229579"/>
                  <a:pt x="19050" y="209550"/>
                </a:cubicBezTo>
                <a:cubicBezTo>
                  <a:pt x="13605" y="206283"/>
                  <a:pt x="6350" y="209550"/>
                  <a:pt x="0" y="209550"/>
                </a:cubicBezTo>
              </a:path>
            </a:pathLst>
          </a:custGeom>
          <a:noFill/>
          <a:ln w="5715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7" name="テキスト ボックス 20">
            <a:extLst>
              <a:ext uri="{FF2B5EF4-FFF2-40B4-BE49-F238E27FC236}">
                <a16:creationId xmlns:a16="http://schemas.microsoft.com/office/drawing/2014/main" id="{00000000-0008-0000-0600-000009000000}"/>
              </a:ext>
            </a:extLst>
          </p:cNvPr>
          <p:cNvSpPr txBox="1"/>
          <p:nvPr/>
        </p:nvSpPr>
        <p:spPr>
          <a:xfrm>
            <a:off x="7406006" y="5988120"/>
            <a:ext cx="609601" cy="514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chemeClr val="bg1"/>
                </a:solidFill>
              </a:rPr>
              <a:t>★</a:t>
            </a:r>
            <a:r>
              <a:rPr kumimoji="1" lang="ja-JP" altLang="en-US" sz="1600" b="1">
                <a:solidFill>
                  <a:srgbClr val="FFFF00"/>
                </a:solidFill>
              </a:rPr>
              <a:t>★</a:t>
            </a:r>
            <a:endParaRPr kumimoji="1" lang="ja-JP" altLang="en-US" sz="1600" b="1">
              <a:solidFill>
                <a:schemeClr val="bg1"/>
              </a:solidFill>
            </a:endParaRPr>
          </a:p>
        </p:txBody>
      </p:sp>
      <p:sp>
        <p:nvSpPr>
          <p:cNvPr id="8" name="テキスト ボックス 21">
            <a:extLst>
              <a:ext uri="{FF2B5EF4-FFF2-40B4-BE49-F238E27FC236}">
                <a16:creationId xmlns:a16="http://schemas.microsoft.com/office/drawing/2014/main" id="{00000000-0008-0000-0600-00000A000000}"/>
              </a:ext>
            </a:extLst>
          </p:cNvPr>
          <p:cNvSpPr txBox="1"/>
          <p:nvPr/>
        </p:nvSpPr>
        <p:spPr>
          <a:xfrm>
            <a:off x="3152774" y="2111021"/>
            <a:ext cx="609601" cy="5238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dirty="0">
                <a:solidFill>
                  <a:srgbClr val="FFFF00"/>
                </a:solidFill>
              </a:rPr>
              <a:t>●</a:t>
            </a:r>
            <a:endParaRPr kumimoji="1" lang="ja-JP" altLang="en-US" sz="1600" b="1" dirty="0">
              <a:solidFill>
                <a:schemeClr val="bg1"/>
              </a:solidFill>
            </a:endParaRPr>
          </a:p>
        </p:txBody>
      </p:sp>
      <p:sp>
        <p:nvSpPr>
          <p:cNvPr id="9" name="テキスト ボックス 22">
            <a:extLst>
              <a:ext uri="{FF2B5EF4-FFF2-40B4-BE49-F238E27FC236}">
                <a16:creationId xmlns:a16="http://schemas.microsoft.com/office/drawing/2014/main" id="{00000000-0008-0000-0600-00000B000000}"/>
              </a:ext>
            </a:extLst>
          </p:cNvPr>
          <p:cNvSpPr txBox="1"/>
          <p:nvPr/>
        </p:nvSpPr>
        <p:spPr>
          <a:xfrm>
            <a:off x="4586798" y="5560918"/>
            <a:ext cx="590551" cy="5238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600" b="1" dirty="0">
                <a:solidFill>
                  <a:srgbClr val="FFFF00"/>
                </a:solidFill>
              </a:rPr>
              <a:t>★</a:t>
            </a:r>
            <a:endParaRPr kumimoji="1" lang="ja-JP" altLang="en-US" sz="1600" b="1" dirty="0">
              <a:solidFill>
                <a:srgbClr val="FFFF00"/>
              </a:solidFill>
            </a:endParaRPr>
          </a:p>
        </p:txBody>
      </p:sp>
      <p:sp>
        <p:nvSpPr>
          <p:cNvPr id="10" name="テキスト ボックス 23">
            <a:extLst>
              <a:ext uri="{FF2B5EF4-FFF2-40B4-BE49-F238E27FC236}">
                <a16:creationId xmlns:a16="http://schemas.microsoft.com/office/drawing/2014/main" id="{00000000-0008-0000-0600-00000C000000}"/>
              </a:ext>
            </a:extLst>
          </p:cNvPr>
          <p:cNvSpPr txBox="1"/>
          <p:nvPr/>
        </p:nvSpPr>
        <p:spPr>
          <a:xfrm>
            <a:off x="3360198" y="-49273"/>
            <a:ext cx="3736041" cy="15430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2600"/>
              </a:lnSpc>
            </a:pPr>
            <a:r>
              <a:rPr kumimoji="1" lang="ja-JP" altLang="en-US" sz="1600" b="1" dirty="0">
                <a:solidFill>
                  <a:schemeClr val="tx1"/>
                </a:solidFill>
              </a:rPr>
              <a:t>★：スタート　　　●：ゴール</a:t>
            </a:r>
            <a:endParaRPr kumimoji="1" lang="en-US" altLang="ja-JP" sz="1600" b="1" dirty="0">
              <a:solidFill>
                <a:schemeClr val="tx1"/>
              </a:solidFill>
            </a:endParaRPr>
          </a:p>
          <a:p>
            <a:pPr>
              <a:lnSpc>
                <a:spcPts val="2500"/>
              </a:lnSpc>
            </a:pPr>
            <a:r>
              <a:rPr kumimoji="1" lang="ja-JP" altLang="en-US" sz="1600" b="1" dirty="0">
                <a:solidFill>
                  <a:schemeClr val="tx1"/>
                </a:solidFill>
              </a:rPr>
              <a:t>　                               ：コース</a:t>
            </a:r>
            <a:r>
              <a:rPr kumimoji="1" lang="en-US" altLang="ja-JP" sz="1600" b="1" dirty="0">
                <a:solidFill>
                  <a:schemeClr val="tx1"/>
                </a:solidFill>
              </a:rPr>
              <a:t>(5km)</a:t>
            </a:r>
          </a:p>
        </p:txBody>
      </p:sp>
      <p:cxnSp>
        <p:nvCxnSpPr>
          <p:cNvPr id="12" name="直線矢印コネクタ 11">
            <a:extLst>
              <a:ext uri="{FF2B5EF4-FFF2-40B4-BE49-F238E27FC236}">
                <a16:creationId xmlns:a16="http://schemas.microsoft.com/office/drawing/2014/main" id="{00000000-0008-0000-0600-00001B000000}"/>
              </a:ext>
            </a:extLst>
          </p:cNvPr>
          <p:cNvCxnSpPr/>
          <p:nvPr/>
        </p:nvCxnSpPr>
        <p:spPr>
          <a:xfrm flipH="1" flipV="1">
            <a:off x="4931940" y="461944"/>
            <a:ext cx="490818" cy="0"/>
          </a:xfrm>
          <a:prstGeom prst="straightConnector1">
            <a:avLst/>
          </a:prstGeom>
          <a:ln w="571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図 13"/>
          <p:cNvPicPr>
            <a:picLocks noChangeAspect="1"/>
          </p:cNvPicPr>
          <p:nvPr/>
        </p:nvPicPr>
        <p:blipFill>
          <a:blip r:embed="rId3"/>
          <a:stretch>
            <a:fillRect/>
          </a:stretch>
        </p:blipFill>
        <p:spPr>
          <a:xfrm>
            <a:off x="7813254" y="0"/>
            <a:ext cx="3885260" cy="6878020"/>
          </a:xfrm>
          <a:prstGeom prst="rect">
            <a:avLst/>
          </a:prstGeom>
        </p:spPr>
      </p:pic>
    </p:spTree>
    <p:extLst>
      <p:ext uri="{BB962C8B-B14F-4D97-AF65-F5344CB8AC3E}">
        <p14:creationId xmlns:p14="http://schemas.microsoft.com/office/powerpoint/2010/main" val="174658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1111345" cy="6986528"/>
          </a:xfrm>
          <a:prstGeom prst="rect">
            <a:avLst/>
          </a:prstGeom>
          <a:noFill/>
        </p:spPr>
        <p:txBody>
          <a:bodyPr wrap="square" lIns="91440" tIns="45720" rIns="91440" bIns="45720" rtlCol="0" anchor="t">
            <a:spAutoFit/>
          </a:bodyPr>
          <a:lstStyle/>
          <a:p>
            <a:r>
              <a:rPr lang="ja-JP" altLang="en-US" sz="2800" b="1" u="sng" dirty="0">
                <a:latin typeface="Meiryo UI" panose="020B0604030504040204" pitchFamily="50" charset="-128"/>
                <a:ea typeface="Meiryo UI" panose="020B0604030504040204" pitchFamily="50" charset="-128"/>
              </a:rPr>
              <a:t>注意事項／感染対策等</a:t>
            </a:r>
            <a:endParaRPr lang="en-US" altLang="ja-JP" sz="2800" b="1" u="sng" dirty="0">
              <a:latin typeface="Meiryo UI" panose="020B0604030504040204" pitchFamily="50" charset="-128"/>
              <a:ea typeface="Meiryo UI" panose="020B0604030504040204" pitchFamily="50" charset="-128"/>
            </a:endParaRPr>
          </a:p>
          <a:p>
            <a:endParaRPr lang="en-US" altLang="ja-JP" sz="2800" dirty="0">
              <a:latin typeface="Meiryo UI" panose="020B0604030504040204" pitchFamily="50" charset="-128"/>
              <a:ea typeface="Meiryo UI" panose="020B0604030504040204" pitchFamily="50" charset="-128"/>
            </a:endParaRPr>
          </a:p>
          <a:p>
            <a:r>
              <a:rPr lang="ja-JP" altLang="en-US" sz="2800">
                <a:latin typeface="Meiryo UI"/>
                <a:ea typeface="Meiryo UI"/>
              </a:rPr>
              <a:t>■他の登山客の迷惑になる行為はやめましょう（すれすれを走り抜ける等）</a:t>
            </a:r>
            <a:endParaRPr lang="en-US" altLang="ja-JP" sz="2800">
              <a:latin typeface="Meiryo UI"/>
              <a:ea typeface="Meiryo UI"/>
            </a:endParaRPr>
          </a:p>
          <a:p>
            <a:r>
              <a:rPr lang="ja-JP" altLang="en-US" sz="2800" dirty="0">
                <a:latin typeface="Meiryo UI" panose="020B0604030504040204" pitchFamily="50" charset="-128"/>
                <a:ea typeface="Meiryo UI" panose="020B0604030504040204" pitchFamily="50" charset="-128"/>
              </a:rPr>
              <a:t>■コンディションを整えてお越しください。</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　</a:t>
            </a:r>
            <a:r>
              <a:rPr lang="ja-JP" altLang="en-US" sz="2800" dirty="0">
                <a:latin typeface="Meiryo UI" panose="020B0604030504040204" pitchFamily="50" charset="-128"/>
                <a:ea typeface="Meiryo UI" panose="020B0604030504040204" pitchFamily="50" charset="-128"/>
              </a:rPr>
              <a:t>　著しい疲労や</a:t>
            </a:r>
            <a:r>
              <a:rPr kumimoji="1" lang="ja-JP" altLang="en-US" sz="2800" dirty="0">
                <a:latin typeface="Meiryo UI" panose="020B0604030504040204" pitchFamily="50" charset="-128"/>
                <a:ea typeface="Meiryo UI" panose="020B0604030504040204" pitchFamily="50" charset="-128"/>
              </a:rPr>
              <a:t>睡眠不足、２日酔い、朝食無し等は避けましょう！</a:t>
            </a:r>
            <a:endParaRPr kumimoji="1"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■一般のランナーや歩行者もいますので迷惑になる行動はやめましょう</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例）広がって道をふさぎながら</a:t>
            </a:r>
            <a:r>
              <a:rPr lang="en-US" altLang="ja-JP" sz="2800" dirty="0">
                <a:latin typeface="Meiryo UI" panose="020B0604030504040204" pitchFamily="50" charset="-128"/>
                <a:ea typeface="Meiryo UI" panose="020B0604030504040204" pitchFamily="50" charset="-128"/>
              </a:rPr>
              <a:t>jog</a:t>
            </a:r>
            <a:r>
              <a:rPr lang="ja-JP" altLang="en-US" sz="2800" dirty="0">
                <a:latin typeface="Meiryo UI" panose="020B0604030504040204" pitchFamily="50" charset="-128"/>
                <a:ea typeface="Meiryo UI" panose="020B0604030504040204" pitchFamily="50" charset="-128"/>
              </a:rPr>
              <a:t>、蹴散らすように抜き去る</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騒ぎながら近くを通る　等</a:t>
            </a:r>
            <a:endParaRPr lang="en-US" altLang="ja-JP" sz="2800" dirty="0">
              <a:latin typeface="Meiryo UI" panose="020B0604030504040204" pitchFamily="50" charset="-128"/>
              <a:ea typeface="Meiryo UI" panose="020B0604030504040204" pitchFamily="50" charset="-128"/>
            </a:endParaRPr>
          </a:p>
          <a:p>
            <a:r>
              <a:rPr kumimoji="1" lang="ja-JP" altLang="en-US" sz="2800">
                <a:latin typeface="Meiryo UI"/>
                <a:ea typeface="Meiryo UI"/>
              </a:rPr>
              <a:t>■夏は次ページ熱中症への注意もご留意・実行お願いします</a:t>
            </a:r>
            <a:endParaRPr lang="ja-JP" altLang="en-US" sz="2800">
              <a:latin typeface="Meiryo UI"/>
              <a:ea typeface="Meiryo UI"/>
            </a:endParaRPr>
          </a:p>
          <a:p>
            <a:r>
              <a:rPr lang="ja-JP" altLang="en-US" sz="2800">
                <a:latin typeface="Meiryo UI"/>
                <a:ea typeface="Meiryo UI"/>
              </a:rPr>
              <a:t>■</a:t>
            </a:r>
            <a:r>
              <a:rPr lang="ja-JP" altLang="en-US" sz="2800">
                <a:latin typeface="Meiryo UI"/>
                <a:ea typeface="Meiryo UI"/>
                <a:cs typeface="+mn-lt"/>
              </a:rPr>
              <a:t>水曜本社G練習は雨天時は中止（直前判断あり。BAND連絡します！）</a:t>
            </a:r>
            <a:endParaRPr lang="ja-JP"/>
          </a:p>
          <a:p>
            <a:r>
              <a:rPr lang="ja-JP" sz="2800">
                <a:latin typeface="Meiryo UI"/>
                <a:ea typeface="Meiryo UI"/>
                <a:cs typeface="+mn-lt"/>
              </a:rPr>
              <a:t>■土曜は雨天でも実施</a:t>
            </a:r>
            <a:r>
              <a:rPr lang="ja-JP" altLang="en-US" sz="2800">
                <a:latin typeface="Meiryo UI"/>
                <a:ea typeface="Meiryo UI"/>
                <a:cs typeface="+mn-lt"/>
              </a:rPr>
              <a:t>。</a:t>
            </a:r>
            <a:r>
              <a:rPr lang="ja-JP" sz="2800">
                <a:latin typeface="Meiryo UI"/>
                <a:ea typeface="Meiryo UI"/>
                <a:cs typeface="+mn-lt"/>
              </a:rPr>
              <a:t>但し猿投山だけは中止　（BAND連絡</a:t>
            </a:r>
            <a:r>
              <a:rPr lang="ja-JP" altLang="en-US" sz="2800">
                <a:latin typeface="Meiryo UI"/>
                <a:ea typeface="Meiryo UI"/>
                <a:cs typeface="+mn-lt"/>
              </a:rPr>
              <a:t>します！</a:t>
            </a:r>
            <a:r>
              <a:rPr lang="ja-JP" sz="2800">
                <a:latin typeface="Meiryo UI"/>
                <a:ea typeface="Meiryo UI"/>
                <a:cs typeface="+mn-lt"/>
              </a:rPr>
              <a:t>）</a:t>
            </a:r>
            <a:endParaRPr lang="ja-JP"/>
          </a:p>
          <a:p>
            <a:r>
              <a:rPr lang="ja-JP" sz="2800">
                <a:latin typeface="Meiryo UI"/>
                <a:ea typeface="Meiryo UI"/>
                <a:cs typeface="+mn-lt"/>
              </a:rPr>
              <a:t>■雷や台風はすべて中止</a:t>
            </a:r>
            <a:endParaRPr lang="ja-JP"/>
          </a:p>
          <a:p>
            <a:endParaRPr lang="ja-JP" altLang="en-US" sz="2800" dirty="0">
              <a:latin typeface="Meiryo UI"/>
              <a:ea typeface="Meiryo UI"/>
              <a:cs typeface="+mn-lt"/>
            </a:endParaRPr>
          </a:p>
          <a:p>
            <a:endParaRPr lang="ja-JP" altLang="en-US" sz="2800" dirty="0">
              <a:latin typeface="Meiryo UI" panose="020B0604030504040204" pitchFamily="50" charset="-128"/>
              <a:ea typeface="Meiryo UI" panose="020B0604030504040204" pitchFamily="50" charset="-128"/>
            </a:endParaRPr>
          </a:p>
          <a:p>
            <a:endParaRPr lang="ja-JP" altLang="en-US" sz="2800" dirty="0">
              <a:latin typeface="Meiryo UI" panose="020B0604030504040204" pitchFamily="50" charset="-128"/>
              <a:ea typeface="Meiryo UI" panose="020B0604030504040204" pitchFamily="50" charset="-128"/>
            </a:endParaRPr>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392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66122" y="0"/>
            <a:ext cx="8494633" cy="923330"/>
          </a:xfrm>
          <a:prstGeom prst="rect">
            <a:avLst/>
          </a:prstGeom>
          <a:noFill/>
        </p:spPr>
        <p:txBody>
          <a:bodyPr wrap="none" lIns="91440" tIns="45720" rIns="91440" bIns="45720">
            <a:spAutoFit/>
          </a:bodyPr>
          <a:lstStyle/>
          <a:p>
            <a:pPr algn="ctr"/>
            <a:r>
              <a:rPr lang="ja-JP" altLang="en-US" sz="5400" b="1" cap="none" spc="0" dirty="0">
                <a:ln w="22225">
                  <a:solidFill>
                    <a:schemeClr val="accent2"/>
                  </a:solidFill>
                  <a:prstDash val="solid"/>
                </a:ln>
                <a:solidFill>
                  <a:schemeClr val="accent2">
                    <a:lumMod val="40000"/>
                    <a:lumOff val="60000"/>
                  </a:schemeClr>
                </a:solidFill>
                <a:effectLst/>
              </a:rPr>
              <a:t>夏の練習は熱中症に</a:t>
            </a:r>
            <a:r>
              <a:rPr lang="ja-JP" altLang="en-US" sz="5400" b="1" dirty="0">
                <a:ln w="22225">
                  <a:solidFill>
                    <a:schemeClr val="accent2"/>
                  </a:solidFill>
                  <a:prstDash val="solid"/>
                </a:ln>
                <a:solidFill>
                  <a:schemeClr val="accent2">
                    <a:lumMod val="40000"/>
                    <a:lumOff val="60000"/>
                  </a:schemeClr>
                </a:solidFill>
              </a:rPr>
              <a:t>注意</a:t>
            </a:r>
            <a:r>
              <a:rPr lang="ja-JP" altLang="en-US" sz="5400" b="1" cap="none" spc="0" dirty="0">
                <a:ln w="22225">
                  <a:solidFill>
                    <a:schemeClr val="accent2"/>
                  </a:solidFill>
                  <a:prstDash val="solid"/>
                </a:ln>
                <a:solidFill>
                  <a:schemeClr val="accent2">
                    <a:lumMod val="40000"/>
                    <a:lumOff val="60000"/>
                  </a:schemeClr>
                </a:solidFill>
                <a:effectLst/>
              </a:rPr>
              <a:t>！</a:t>
            </a:r>
          </a:p>
        </p:txBody>
      </p:sp>
      <p:sp>
        <p:nvSpPr>
          <p:cNvPr id="5" name="テキスト ボックス 4"/>
          <p:cNvSpPr txBox="1"/>
          <p:nvPr/>
        </p:nvSpPr>
        <p:spPr>
          <a:xfrm>
            <a:off x="510930" y="923330"/>
            <a:ext cx="11833469" cy="4801314"/>
          </a:xfrm>
          <a:prstGeom prst="rect">
            <a:avLst/>
          </a:prstGeom>
          <a:noFill/>
        </p:spPr>
        <p:txBody>
          <a:bodyPr wrap="square" rtlCol="0">
            <a:spAutoFit/>
          </a:bodyPr>
          <a:lstStyle/>
          <a:p>
            <a:r>
              <a:rPr lang="ja-JP" altLang="en-US" b="1" u="sng" dirty="0"/>
              <a:t>練習前</a:t>
            </a:r>
            <a:endParaRPr lang="en-US" altLang="ja-JP" b="1" u="sng" dirty="0"/>
          </a:p>
          <a:p>
            <a:r>
              <a:rPr lang="ja-JP" altLang="en-US" dirty="0"/>
              <a:t>■ドリンク準備が十分な事を確認する（塩分糖分も必要）</a:t>
            </a:r>
            <a:endParaRPr lang="en-US" altLang="ja-JP" dirty="0"/>
          </a:p>
          <a:p>
            <a:r>
              <a:rPr lang="ja-JP" altLang="en-US" dirty="0"/>
              <a:t>■体調悪い／疲労度高い／炎天下に長時間いた場合等は無理に練習</a:t>
            </a:r>
            <a:r>
              <a:rPr lang="ja-JP" altLang="en-US" dirty="0" err="1"/>
              <a:t>するの</a:t>
            </a:r>
            <a:r>
              <a:rPr lang="ja-JP" altLang="en-US" dirty="0"/>
              <a:t>やめておきましょう</a:t>
            </a:r>
            <a:endParaRPr lang="en-US" altLang="ja-JP" dirty="0"/>
          </a:p>
          <a:p>
            <a:r>
              <a:rPr lang="ja-JP" altLang="en-US" dirty="0"/>
              <a:t>■淡い色系長袖、日焼け止め、帽子等で肌を守る（焼けた肌は発汗減少し体温調節機能低下）</a:t>
            </a:r>
            <a:endParaRPr lang="en-US" altLang="ja-JP" dirty="0"/>
          </a:p>
          <a:p>
            <a:endParaRPr lang="en-US" altLang="ja-JP" dirty="0"/>
          </a:p>
          <a:p>
            <a:r>
              <a:rPr lang="ja-JP" altLang="en-US" b="1" u="sng" dirty="0"/>
              <a:t>練習中</a:t>
            </a:r>
            <a:endParaRPr lang="en-US" altLang="ja-JP" b="1" u="sng" dirty="0"/>
          </a:p>
          <a:p>
            <a:r>
              <a:rPr lang="ja-JP" altLang="en-US" dirty="0"/>
              <a:t>■余裕をもったペースで絶対に無理しない。（特に運動慣れていない人、涼しい室内にいる事が多い人）</a:t>
            </a:r>
            <a:endParaRPr lang="en-US" altLang="ja-JP" dirty="0"/>
          </a:p>
          <a:p>
            <a:r>
              <a:rPr lang="ja-JP" altLang="en-US" dirty="0"/>
              <a:t>■距離も冬に走れた</a:t>
            </a:r>
            <a:r>
              <a:rPr lang="en-US" altLang="ja-JP" dirty="0"/>
              <a:t>MAX</a:t>
            </a:r>
            <a:r>
              <a:rPr lang="ja-JP" altLang="en-US" dirty="0"/>
              <a:t>距離の半分以下で</a:t>
            </a:r>
            <a:endParaRPr lang="en-US" altLang="ja-JP" dirty="0"/>
          </a:p>
          <a:p>
            <a:r>
              <a:rPr lang="ja-JP" altLang="en-US" dirty="0"/>
              <a:t>■水分はこまめに補給、塩分も必要。</a:t>
            </a:r>
            <a:r>
              <a:rPr kumimoji="1" lang="ja-JP" altLang="en-US" dirty="0"/>
              <a:t>（のど渇く前にちょっとずつ補給）</a:t>
            </a:r>
            <a:endParaRPr kumimoji="1" lang="en-US" altLang="ja-JP" dirty="0"/>
          </a:p>
          <a:p>
            <a:r>
              <a:rPr lang="ja-JP" altLang="en-US" dirty="0"/>
              <a:t>■異変に敏感に</a:t>
            </a:r>
            <a:r>
              <a:rPr kumimoji="1" lang="ja-JP" altLang="en-US" dirty="0"/>
              <a:t>（めまい、ほてり、だるさ、吐き気、急な筋肉痛、尿の色が濃い等）</a:t>
            </a:r>
            <a:endParaRPr kumimoji="1" lang="en-US" altLang="ja-JP" dirty="0"/>
          </a:p>
          <a:p>
            <a:r>
              <a:rPr lang="ja-JP" altLang="en-US" dirty="0"/>
              <a:t>■集合練習時はまわりでふらついている選手がいたらすぐ声掛けやめさせる</a:t>
            </a:r>
            <a:endParaRPr lang="en-US" altLang="ja-JP" dirty="0"/>
          </a:p>
          <a:p>
            <a:endParaRPr lang="en-US" altLang="ja-JP" dirty="0"/>
          </a:p>
          <a:p>
            <a:r>
              <a:rPr lang="ja-JP" altLang="en-US" b="1" u="sng" dirty="0">
                <a:solidFill>
                  <a:srgbClr val="FF0000"/>
                </a:solidFill>
              </a:rPr>
              <a:t>熱中症の疑いがあったら！</a:t>
            </a:r>
            <a:endParaRPr lang="en-US" altLang="ja-JP" b="1" u="sng" dirty="0">
              <a:solidFill>
                <a:srgbClr val="FF0000"/>
              </a:solidFill>
            </a:endParaRPr>
          </a:p>
          <a:p>
            <a:r>
              <a:rPr kumimoji="1" lang="ja-JP" altLang="en-US" b="1" dirty="0">
                <a:solidFill>
                  <a:srgbClr val="FF0000"/>
                </a:solidFill>
              </a:rPr>
              <a:t>意識あり　⇒日陰／エアコン効いた室内へ移動して休む、水分と塩分を補給、脇</a:t>
            </a:r>
            <a:r>
              <a:rPr kumimoji="1" lang="en-US" altLang="ja-JP" b="1" dirty="0">
                <a:solidFill>
                  <a:srgbClr val="FF0000"/>
                </a:solidFill>
              </a:rPr>
              <a:t>/</a:t>
            </a:r>
            <a:r>
              <a:rPr kumimoji="1" lang="ja-JP" altLang="en-US" b="1" dirty="0">
                <a:solidFill>
                  <a:srgbClr val="FF0000"/>
                </a:solidFill>
              </a:rPr>
              <a:t>首筋</a:t>
            </a:r>
            <a:r>
              <a:rPr kumimoji="1" lang="en-US" altLang="ja-JP" b="1" dirty="0">
                <a:solidFill>
                  <a:srgbClr val="FF0000"/>
                </a:solidFill>
              </a:rPr>
              <a:t>/</a:t>
            </a:r>
            <a:r>
              <a:rPr kumimoji="1" lang="ja-JP" altLang="en-US" b="1" dirty="0">
                <a:solidFill>
                  <a:srgbClr val="FF0000"/>
                </a:solidFill>
              </a:rPr>
              <a:t>鼠径部等を冷やす</a:t>
            </a:r>
            <a:endParaRPr kumimoji="1" lang="en-US" altLang="ja-JP" b="1" dirty="0">
              <a:solidFill>
                <a:srgbClr val="FF0000"/>
              </a:solidFill>
            </a:endParaRPr>
          </a:p>
          <a:p>
            <a:r>
              <a:rPr lang="ja-JP" altLang="en-US" b="1" dirty="0">
                <a:solidFill>
                  <a:srgbClr val="FF0000"/>
                </a:solidFill>
              </a:rPr>
              <a:t>意識なし　⇒周囲が救急車呼ぶ、日陰にうつし、衣服緩め、脇</a:t>
            </a:r>
            <a:r>
              <a:rPr lang="en-US" altLang="ja-JP" b="1" dirty="0">
                <a:solidFill>
                  <a:srgbClr val="FF0000"/>
                </a:solidFill>
              </a:rPr>
              <a:t>/</a:t>
            </a:r>
            <a:r>
              <a:rPr lang="ja-JP" altLang="en-US" b="1" dirty="0">
                <a:solidFill>
                  <a:srgbClr val="FF0000"/>
                </a:solidFill>
              </a:rPr>
              <a:t>首筋</a:t>
            </a:r>
            <a:r>
              <a:rPr lang="en-US" altLang="ja-JP" b="1" dirty="0">
                <a:solidFill>
                  <a:srgbClr val="FF0000"/>
                </a:solidFill>
              </a:rPr>
              <a:t>/</a:t>
            </a:r>
            <a:r>
              <a:rPr lang="ja-JP" altLang="en-US" b="1" dirty="0">
                <a:solidFill>
                  <a:srgbClr val="FF0000"/>
                </a:solidFill>
              </a:rPr>
              <a:t>鼠径部中心に水かける等冷やす</a:t>
            </a:r>
            <a:endParaRPr kumimoji="1" lang="en-US" altLang="ja-JP" b="1" dirty="0">
              <a:solidFill>
                <a:srgbClr val="FF0000"/>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水分のみ補給（塩分無いと痙攣等で悪化）</a:t>
            </a:r>
            <a:endParaRPr lang="en-US" altLang="ja-JP" b="1" dirty="0">
              <a:solidFill>
                <a:schemeClr val="accent2"/>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首の裏やおでこ冷やす（脳が冷えたと勘違い体温調節しなくなる）</a:t>
            </a:r>
            <a:endParaRPr kumimoji="1" lang="en-US" altLang="ja-JP" b="1" dirty="0">
              <a:solidFill>
                <a:schemeClr val="accent2"/>
              </a:solidFill>
            </a:endParaRPr>
          </a:p>
        </p:txBody>
      </p:sp>
    </p:spTree>
    <p:extLst>
      <p:ext uri="{BB962C8B-B14F-4D97-AF65-F5344CB8AC3E}">
        <p14:creationId xmlns:p14="http://schemas.microsoft.com/office/powerpoint/2010/main" val="13488297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DAD619-7818-401E-84F5-14920E50EBED}">
  <ds:schemaRefs>
    <ds:schemaRef ds:uri="http://schemas.microsoft.com/office/2006/documentManagement/types"/>
    <ds:schemaRef ds:uri="25ec1c44-e65e-43e7-94fb-6edd69e0929a"/>
    <ds:schemaRef ds:uri="http://schemas.microsoft.com/office/infopath/2007/PartnerControls"/>
    <ds:schemaRef ds:uri="http://purl.org/dc/elements/1.1/"/>
    <ds:schemaRef ds:uri="http://schemas.openxmlformats.org/package/2006/metadata/core-properties"/>
    <ds:schemaRef ds:uri="http://purl.org/dc/dcmitype/"/>
    <ds:schemaRef ds:uri="http://purl.org/dc/terms/"/>
    <ds:schemaRef ds:uri="6e9d908a-9f95-4997-80f1-3523e6bc2e1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CA0765F-B1E9-4A46-B5F2-B306FF4DB8DC}">
  <ds:schemaRefs>
    <ds:schemaRef ds:uri="http://schemas.microsoft.com/sharepoint/v3/contenttype/forms"/>
  </ds:schemaRefs>
</ds:datastoreItem>
</file>

<file path=customXml/itemProps3.xml><?xml version="1.0" encoding="utf-8"?>
<ds:datastoreItem xmlns:ds="http://schemas.openxmlformats.org/officeDocument/2006/customXml" ds:itemID="{5AD44228-7CFC-4369-87F5-8AA197164495}"/>
</file>

<file path=docProps/app.xml><?xml version="1.0" encoding="utf-8"?>
<Properties xmlns="http://schemas.openxmlformats.org/officeDocument/2006/extended-properties" xmlns:vt="http://schemas.openxmlformats.org/officeDocument/2006/docPropsVTypes">
  <TotalTime>120</TotalTime>
  <Words>611</Words>
  <Application>Microsoft Office PowerPoint</Application>
  <PresentationFormat>Widescreen</PresentationFormat>
  <Paragraphs>78</Paragraphs>
  <Slides>5</Slides>
  <Notes>1</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テーマ</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43</cp:revision>
  <dcterms:created xsi:type="dcterms:W3CDTF">2022-07-06T23:10:27Z</dcterms:created>
  <dcterms:modified xsi:type="dcterms:W3CDTF">2023-07-11T22:38:29Z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MediaServiceImageTags">
    <vt:lpwstr/>
  </property>
</Properties>
</file>